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8" r:id="rId1"/>
    <p:sldMasterId id="2147483706" r:id="rId2"/>
  </p:sldMasterIdLst>
  <p:notesMasterIdLst>
    <p:notesMasterId r:id="rId37"/>
  </p:notesMasterIdLst>
  <p:sldIdLst>
    <p:sldId id="256" r:id="rId3"/>
    <p:sldId id="280" r:id="rId4"/>
    <p:sldId id="271" r:id="rId5"/>
    <p:sldId id="272" r:id="rId6"/>
    <p:sldId id="273" r:id="rId7"/>
    <p:sldId id="274" r:id="rId8"/>
    <p:sldId id="277" r:id="rId9"/>
    <p:sldId id="284" r:id="rId10"/>
    <p:sldId id="283" r:id="rId11"/>
    <p:sldId id="313" r:id="rId12"/>
    <p:sldId id="286" r:id="rId13"/>
    <p:sldId id="287" r:id="rId14"/>
    <p:sldId id="288" r:id="rId15"/>
    <p:sldId id="289" r:id="rId16"/>
    <p:sldId id="290" r:id="rId17"/>
    <p:sldId id="291" r:id="rId18"/>
    <p:sldId id="292" r:id="rId19"/>
    <p:sldId id="294" r:id="rId20"/>
    <p:sldId id="295" r:id="rId21"/>
    <p:sldId id="296" r:id="rId22"/>
    <p:sldId id="297" r:id="rId23"/>
    <p:sldId id="298" r:id="rId24"/>
    <p:sldId id="300" r:id="rId25"/>
    <p:sldId id="315" r:id="rId26"/>
    <p:sldId id="301" r:id="rId27"/>
    <p:sldId id="318" r:id="rId28"/>
    <p:sldId id="299" r:id="rId29"/>
    <p:sldId id="319" r:id="rId30"/>
    <p:sldId id="321" r:id="rId31"/>
    <p:sldId id="306" r:id="rId32"/>
    <p:sldId id="307" r:id="rId33"/>
    <p:sldId id="308" r:id="rId34"/>
    <p:sldId id="309" r:id="rId35"/>
    <p:sldId id="322"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45"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ustomXml" Target="../customXml/item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lı ERDOĞDU" userId="c9a14dd0-14a3-48f9-8717-8bd1bad62e58" providerId="ADAL" clId="{FC53CE08-1549-478B-8BC7-EB79B790F5BA}"/>
    <pc:docChg chg="undo custSel delSld modSld">
      <pc:chgData name="Aslı ERDOĞDU" userId="c9a14dd0-14a3-48f9-8717-8bd1bad62e58" providerId="ADAL" clId="{FC53CE08-1549-478B-8BC7-EB79B790F5BA}" dt="2022-01-12T11:28:33.208" v="294" actId="20577"/>
      <pc:docMkLst>
        <pc:docMk/>
      </pc:docMkLst>
      <pc:sldChg chg="modSp mod">
        <pc:chgData name="Aslı ERDOĞDU" userId="c9a14dd0-14a3-48f9-8717-8bd1bad62e58" providerId="ADAL" clId="{FC53CE08-1549-478B-8BC7-EB79B790F5BA}" dt="2022-01-12T11:28:33.208" v="294" actId="20577"/>
        <pc:sldMkLst>
          <pc:docMk/>
          <pc:sldMk cId="1659847196" sldId="256"/>
        </pc:sldMkLst>
      </pc:sldChg>
      <pc:sldChg chg="del">
        <pc:chgData name="Aslı ERDOĞDU" userId="c9a14dd0-14a3-48f9-8717-8bd1bad62e58" providerId="ADAL" clId="{FC53CE08-1549-478B-8BC7-EB79B790F5BA}" dt="2022-01-11T14:26:25.272" v="89" actId="47"/>
        <pc:sldMkLst>
          <pc:docMk/>
          <pc:sldMk cId="477399175" sldId="280"/>
        </pc:sldMkLst>
      </pc:sldChg>
    </pc:docChg>
  </pc:docChgLst>
  <pc:docChgLst>
    <pc:chgData name="Aslı ERDOĞDU" userId="c9a14dd0-14a3-48f9-8717-8bd1bad62e58" providerId="ADAL" clId="{148462A7-5D34-497A-8DAE-60C5B852F894}"/>
    <pc:docChg chg="undo redo custSel addSld delSld modSld sldOrd">
      <pc:chgData name="Aslı ERDOĞDU" userId="c9a14dd0-14a3-48f9-8717-8bd1bad62e58" providerId="ADAL" clId="{148462A7-5D34-497A-8DAE-60C5B852F894}" dt="2022-01-12T18:03:23.561" v="1546"/>
      <pc:docMkLst>
        <pc:docMk/>
      </pc:docMkLst>
      <pc:sldChg chg="addSp delSp modSp mod delDesignElem">
        <pc:chgData name="Aslı ERDOĞDU" userId="c9a14dd0-14a3-48f9-8717-8bd1bad62e58" providerId="ADAL" clId="{148462A7-5D34-497A-8DAE-60C5B852F894}" dt="2022-01-12T13:36:44.702" v="1138" actId="1076"/>
        <pc:sldMkLst>
          <pc:docMk/>
          <pc:sldMk cId="1659847196" sldId="256"/>
        </pc:sldMkLst>
      </pc:sldChg>
      <pc:sldChg chg="addSp delSp modSp add del mod setBg modClrScheme delDesignElem chgLayout">
        <pc:chgData name="Aslı ERDOĞDU" userId="c9a14dd0-14a3-48f9-8717-8bd1bad62e58" providerId="ADAL" clId="{148462A7-5D34-497A-8DAE-60C5B852F894}" dt="2022-01-12T17:30:14.053" v="1249" actId="47"/>
        <pc:sldMkLst>
          <pc:docMk/>
          <pc:sldMk cId="621907153" sldId="259"/>
        </pc:sldMkLst>
      </pc:sldChg>
      <pc:sldChg chg="addSp delSp modSp add del mod setBg modClrScheme delDesignElem chgLayout">
        <pc:chgData name="Aslı ERDOĞDU" userId="c9a14dd0-14a3-48f9-8717-8bd1bad62e58" providerId="ADAL" clId="{148462A7-5D34-497A-8DAE-60C5B852F894}" dt="2022-01-12T12:00:31.585" v="49" actId="2696"/>
        <pc:sldMkLst>
          <pc:docMk/>
          <pc:sldMk cId="1591162693" sldId="260"/>
        </pc:sldMkLst>
      </pc:sldChg>
      <pc:sldChg chg="delSp add del setBg delDesignElem">
        <pc:chgData name="Aslı ERDOĞDU" userId="c9a14dd0-14a3-48f9-8717-8bd1bad62e58" providerId="ADAL" clId="{148462A7-5D34-497A-8DAE-60C5B852F894}" dt="2022-01-12T13:35:55.640" v="1128" actId="47"/>
        <pc:sldMkLst>
          <pc:docMk/>
          <pc:sldMk cId="2355734443" sldId="270"/>
        </pc:sldMkLst>
      </pc:sldChg>
      <pc:sldChg chg="addSp delSp modSp add mod setBg modClrScheme delDesignElem chgLayout">
        <pc:chgData name="Aslı ERDOĞDU" userId="c9a14dd0-14a3-48f9-8717-8bd1bad62e58" providerId="ADAL" clId="{148462A7-5D34-497A-8DAE-60C5B852F894}" dt="2022-01-12T17:54:27.682" v="1470" actId="1076"/>
        <pc:sldMkLst>
          <pc:docMk/>
          <pc:sldMk cId="677598676" sldId="271"/>
        </pc:sldMkLst>
      </pc:sldChg>
      <pc:sldChg chg="addSp delSp modSp add mod setBg modClrScheme delDesignElem chgLayout">
        <pc:chgData name="Aslı ERDOĞDU" userId="c9a14dd0-14a3-48f9-8717-8bd1bad62e58" providerId="ADAL" clId="{148462A7-5D34-497A-8DAE-60C5B852F894}" dt="2022-01-12T17:55:24.947" v="1477"/>
        <pc:sldMkLst>
          <pc:docMk/>
          <pc:sldMk cId="2878111754" sldId="272"/>
        </pc:sldMkLst>
      </pc:sldChg>
      <pc:sldChg chg="addSp delSp modSp add mod setBg modClrScheme delDesignElem chgLayout">
        <pc:chgData name="Aslı ERDOĞDU" userId="c9a14dd0-14a3-48f9-8717-8bd1bad62e58" providerId="ADAL" clId="{148462A7-5D34-497A-8DAE-60C5B852F894}" dt="2022-01-12T17:55:52.781" v="1488" actId="1035"/>
        <pc:sldMkLst>
          <pc:docMk/>
          <pc:sldMk cId="298344371" sldId="273"/>
        </pc:sldMkLst>
      </pc:sldChg>
      <pc:sldChg chg="addSp delSp modSp add mod setBg modClrScheme delDesignElem chgLayout">
        <pc:chgData name="Aslı ERDOĞDU" userId="c9a14dd0-14a3-48f9-8717-8bd1bad62e58" providerId="ADAL" clId="{148462A7-5D34-497A-8DAE-60C5B852F894}" dt="2022-01-12T17:56:24.310" v="1491" actId="1076"/>
        <pc:sldMkLst>
          <pc:docMk/>
          <pc:sldMk cId="2055201602" sldId="274"/>
        </pc:sldMkLst>
      </pc:sldChg>
      <pc:sldChg chg="addSp delSp modSp add mod setBg modClrScheme delDesignElem chgLayout">
        <pc:chgData name="Aslı ERDOĞDU" userId="c9a14dd0-14a3-48f9-8717-8bd1bad62e58" providerId="ADAL" clId="{148462A7-5D34-497A-8DAE-60C5B852F894}" dt="2022-01-12T12:41:54.529" v="499" actId="207"/>
        <pc:sldMkLst>
          <pc:docMk/>
          <pc:sldMk cId="3592466064" sldId="275"/>
        </pc:sldMkLst>
      </pc:sldChg>
      <pc:sldChg chg="addSp delSp modSp add mod setBg modClrScheme setClrOvrMap delDesignElem chgLayout">
        <pc:chgData name="Aslı ERDOĞDU" userId="c9a14dd0-14a3-48f9-8717-8bd1bad62e58" providerId="ADAL" clId="{148462A7-5D34-497A-8DAE-60C5B852F894}" dt="2022-01-12T17:56:39.048" v="1492" actId="1076"/>
        <pc:sldMkLst>
          <pc:docMk/>
          <pc:sldMk cId="2696500632" sldId="277"/>
        </pc:sldMkLst>
      </pc:sldChg>
      <pc:sldChg chg="modSp del">
        <pc:chgData name="Aslı ERDOĞDU" userId="c9a14dd0-14a3-48f9-8717-8bd1bad62e58" providerId="ADAL" clId="{148462A7-5D34-497A-8DAE-60C5B852F894}" dt="2022-01-12T13:35:02.292" v="1119" actId="47"/>
        <pc:sldMkLst>
          <pc:docMk/>
          <pc:sldMk cId="429726095" sldId="278"/>
        </pc:sldMkLst>
      </pc:sldChg>
      <pc:sldChg chg="modSp del">
        <pc:chgData name="Aslı ERDOĞDU" userId="c9a14dd0-14a3-48f9-8717-8bd1bad62e58" providerId="ADAL" clId="{148462A7-5D34-497A-8DAE-60C5B852F894}" dt="2022-01-12T13:35:04.637" v="1120" actId="47"/>
        <pc:sldMkLst>
          <pc:docMk/>
          <pc:sldMk cId="1416730279" sldId="279"/>
        </pc:sldMkLst>
      </pc:sldChg>
      <pc:sldChg chg="addSp delSp modSp add del mod setBg modClrScheme delDesignElem chgLayout">
        <pc:chgData name="Aslı ERDOĞDU" userId="c9a14dd0-14a3-48f9-8717-8bd1bad62e58" providerId="ADAL" clId="{148462A7-5D34-497A-8DAE-60C5B852F894}" dt="2022-01-12T17:52:58.022" v="1458"/>
        <pc:sldMkLst>
          <pc:docMk/>
          <pc:sldMk cId="3772049968" sldId="280"/>
        </pc:sldMkLst>
      </pc:sldChg>
      <pc:sldChg chg="addSp delSp modSp add mod setBg modClrScheme setClrOvrMap delDesignElem chgLayout">
        <pc:chgData name="Aslı ERDOĞDU" userId="c9a14dd0-14a3-48f9-8717-8bd1bad62e58" providerId="ADAL" clId="{148462A7-5D34-497A-8DAE-60C5B852F894}" dt="2022-01-12T17:59:09.970" v="1508"/>
        <pc:sldMkLst>
          <pc:docMk/>
          <pc:sldMk cId="973794004" sldId="281"/>
        </pc:sldMkLst>
      </pc:sldChg>
      <pc:sldChg chg="addSp delSp modSp add mod setBg modClrScheme delDesignElem chgLayout">
        <pc:chgData name="Aslı ERDOĞDU" userId="c9a14dd0-14a3-48f9-8717-8bd1bad62e58" providerId="ADAL" clId="{148462A7-5D34-497A-8DAE-60C5B852F894}" dt="2022-01-12T17:59:02.994" v="1505"/>
        <pc:sldMkLst>
          <pc:docMk/>
          <pc:sldMk cId="2027798956" sldId="282"/>
        </pc:sldMkLst>
      </pc:sldChg>
      <pc:sldChg chg="addSp delSp modSp add mod setBg modClrScheme delDesignElem chgLayout">
        <pc:chgData name="Aslı ERDOĞDU" userId="c9a14dd0-14a3-48f9-8717-8bd1bad62e58" providerId="ADAL" clId="{148462A7-5D34-497A-8DAE-60C5B852F894}" dt="2022-01-12T18:00:13.034" v="1516" actId="1076"/>
        <pc:sldMkLst>
          <pc:docMk/>
          <pc:sldMk cId="3520005666" sldId="283"/>
        </pc:sldMkLst>
      </pc:sldChg>
      <pc:sldChg chg="addSp delSp modSp add mod setBg modClrScheme delDesignElem chgLayout">
        <pc:chgData name="Aslı ERDOĞDU" userId="c9a14dd0-14a3-48f9-8717-8bd1bad62e58" providerId="ADAL" clId="{148462A7-5D34-497A-8DAE-60C5B852F894}" dt="2022-01-12T17:56:54.684" v="1496" actId="1076"/>
        <pc:sldMkLst>
          <pc:docMk/>
          <pc:sldMk cId="2536944167" sldId="284"/>
        </pc:sldMkLst>
      </pc:sldChg>
      <pc:sldChg chg="addSp delSp modSp add mod setBg modClrScheme setClrOvrMap delDesignElem chgLayout">
        <pc:chgData name="Aslı ERDOĞDU" userId="c9a14dd0-14a3-48f9-8717-8bd1bad62e58" providerId="ADAL" clId="{148462A7-5D34-497A-8DAE-60C5B852F894}" dt="2022-01-12T17:58:45.404" v="1502" actId="1076"/>
        <pc:sldMkLst>
          <pc:docMk/>
          <pc:sldMk cId="4202024151" sldId="285"/>
        </pc:sldMkLst>
      </pc:sldChg>
      <pc:sldChg chg="addSp delSp modSp add mod setBg modClrScheme delDesignElem chgLayout">
        <pc:chgData name="Aslı ERDOĞDU" userId="c9a14dd0-14a3-48f9-8717-8bd1bad62e58" providerId="ADAL" clId="{148462A7-5D34-497A-8DAE-60C5B852F894}" dt="2022-01-12T18:00:55.574" v="1520" actId="1076"/>
        <pc:sldMkLst>
          <pc:docMk/>
          <pc:sldMk cId="2721798457" sldId="286"/>
        </pc:sldMkLst>
      </pc:sldChg>
      <pc:sldChg chg="addSp delSp modSp add mod setBg modClrScheme delDesignElem chgLayout">
        <pc:chgData name="Aslı ERDOĞDU" userId="c9a14dd0-14a3-48f9-8717-8bd1bad62e58" providerId="ADAL" clId="{148462A7-5D34-497A-8DAE-60C5B852F894}" dt="2022-01-12T18:01:12.484" v="1521" actId="1076"/>
        <pc:sldMkLst>
          <pc:docMk/>
          <pc:sldMk cId="2595767260" sldId="287"/>
        </pc:sldMkLst>
      </pc:sldChg>
      <pc:sldChg chg="addSp delSp modSp add mod setBg modClrScheme delDesignElem chgLayout">
        <pc:chgData name="Aslı ERDOĞDU" userId="c9a14dd0-14a3-48f9-8717-8bd1bad62e58" providerId="ADAL" clId="{148462A7-5D34-497A-8DAE-60C5B852F894}" dt="2022-01-12T18:01:20.013" v="1522" actId="1076"/>
        <pc:sldMkLst>
          <pc:docMk/>
          <pc:sldMk cId="3527929446" sldId="288"/>
        </pc:sldMkLst>
      </pc:sldChg>
      <pc:sldChg chg="addSp delSp modSp add mod setBg modClrScheme delDesignElem chgLayout">
        <pc:chgData name="Aslı ERDOĞDU" userId="c9a14dd0-14a3-48f9-8717-8bd1bad62e58" providerId="ADAL" clId="{148462A7-5D34-497A-8DAE-60C5B852F894}" dt="2022-01-12T18:01:24.123" v="1523" actId="1076"/>
        <pc:sldMkLst>
          <pc:docMk/>
          <pc:sldMk cId="2228306432" sldId="289"/>
        </pc:sldMkLst>
      </pc:sldChg>
      <pc:sldChg chg="addSp delSp modSp add mod setBg modClrScheme delDesignElem chgLayout">
        <pc:chgData name="Aslı ERDOĞDU" userId="c9a14dd0-14a3-48f9-8717-8bd1bad62e58" providerId="ADAL" clId="{148462A7-5D34-497A-8DAE-60C5B852F894}" dt="2022-01-12T18:01:29.446" v="1524" actId="1076"/>
        <pc:sldMkLst>
          <pc:docMk/>
          <pc:sldMk cId="3059943568" sldId="290"/>
        </pc:sldMkLst>
      </pc:sldChg>
      <pc:sldChg chg="addSp delSp modSp add mod setBg modClrScheme delDesignElem chgLayout">
        <pc:chgData name="Aslı ERDOĞDU" userId="c9a14dd0-14a3-48f9-8717-8bd1bad62e58" providerId="ADAL" clId="{148462A7-5D34-497A-8DAE-60C5B852F894}" dt="2022-01-12T18:01:37.953" v="1526" actId="1076"/>
        <pc:sldMkLst>
          <pc:docMk/>
          <pc:sldMk cId="3424494325" sldId="291"/>
        </pc:sldMkLst>
      </pc:sldChg>
      <pc:sldChg chg="addSp delSp modSp add mod setBg modClrScheme delDesignElem chgLayout">
        <pc:chgData name="Aslı ERDOĞDU" userId="c9a14dd0-14a3-48f9-8717-8bd1bad62e58" providerId="ADAL" clId="{148462A7-5D34-497A-8DAE-60C5B852F894}" dt="2022-01-12T18:01:47.690" v="1528" actId="1076"/>
        <pc:sldMkLst>
          <pc:docMk/>
          <pc:sldMk cId="3831849511" sldId="292"/>
        </pc:sldMkLst>
      </pc:sldChg>
      <pc:sldChg chg="addSp delSp modSp add mod setBg modClrScheme delDesignElem chgLayout">
        <pc:chgData name="Aslı ERDOĞDU" userId="c9a14dd0-14a3-48f9-8717-8bd1bad62e58" providerId="ADAL" clId="{148462A7-5D34-497A-8DAE-60C5B852F894}" dt="2022-01-12T18:02:06.627" v="1530" actId="1076"/>
        <pc:sldMkLst>
          <pc:docMk/>
          <pc:sldMk cId="85239458" sldId="294"/>
        </pc:sldMkLst>
      </pc:sldChg>
      <pc:sldChg chg="addSp delSp modSp add mod setBg modClrScheme delDesignElem chgLayout">
        <pc:chgData name="Aslı ERDOĞDU" userId="c9a14dd0-14a3-48f9-8717-8bd1bad62e58" providerId="ADAL" clId="{148462A7-5D34-497A-8DAE-60C5B852F894}" dt="2022-01-12T18:02:14.731" v="1532" actId="1076"/>
        <pc:sldMkLst>
          <pc:docMk/>
          <pc:sldMk cId="80101736" sldId="295"/>
        </pc:sldMkLst>
      </pc:sldChg>
      <pc:sldChg chg="addSp delSp modSp add mod setBg modClrScheme delDesignElem chgLayout">
        <pc:chgData name="Aslı ERDOĞDU" userId="c9a14dd0-14a3-48f9-8717-8bd1bad62e58" providerId="ADAL" clId="{148462A7-5D34-497A-8DAE-60C5B852F894}" dt="2022-01-12T18:02:22.633" v="1534" actId="1076"/>
        <pc:sldMkLst>
          <pc:docMk/>
          <pc:sldMk cId="2658715366" sldId="296"/>
        </pc:sldMkLst>
      </pc:sldChg>
      <pc:sldChg chg="addSp delSp modSp add mod setBg modClrScheme delDesignElem chgLayout">
        <pc:chgData name="Aslı ERDOĞDU" userId="c9a14dd0-14a3-48f9-8717-8bd1bad62e58" providerId="ADAL" clId="{148462A7-5D34-497A-8DAE-60C5B852F894}" dt="2022-01-12T18:02:30.895" v="1536" actId="1076"/>
        <pc:sldMkLst>
          <pc:docMk/>
          <pc:sldMk cId="1851341923" sldId="297"/>
        </pc:sldMkLst>
      </pc:sldChg>
      <pc:sldChg chg="addSp delSp modSp add mod setBg modClrScheme delDesignElem chgLayout">
        <pc:chgData name="Aslı ERDOĞDU" userId="c9a14dd0-14a3-48f9-8717-8bd1bad62e58" providerId="ADAL" clId="{148462A7-5D34-497A-8DAE-60C5B852F894}" dt="2022-01-12T18:02:36.619" v="1537" actId="1076"/>
        <pc:sldMkLst>
          <pc:docMk/>
          <pc:sldMk cId="2508527156" sldId="298"/>
        </pc:sldMkLst>
      </pc:sldChg>
      <pc:sldChg chg="addSp delSp modSp add mod setBg modClrScheme delDesignElem chgLayout">
        <pc:chgData name="Aslı ERDOĞDU" userId="c9a14dd0-14a3-48f9-8717-8bd1bad62e58" providerId="ADAL" clId="{148462A7-5D34-497A-8DAE-60C5B852F894}" dt="2022-01-12T13:21:41.352" v="968" actId="1076"/>
        <pc:sldMkLst>
          <pc:docMk/>
          <pc:sldMk cId="3726915813" sldId="299"/>
        </pc:sldMkLst>
      </pc:sldChg>
      <pc:sldChg chg="addSp delSp modSp add mod setBg modClrScheme delDesignElem chgLayout">
        <pc:chgData name="Aslı ERDOĞDU" userId="c9a14dd0-14a3-48f9-8717-8bd1bad62e58" providerId="ADAL" clId="{148462A7-5D34-497A-8DAE-60C5B852F894}" dt="2022-01-12T17:37:09.028" v="1301" actId="1076"/>
        <pc:sldMkLst>
          <pc:docMk/>
          <pc:sldMk cId="1481385300" sldId="300"/>
        </pc:sldMkLst>
      </pc:sldChg>
      <pc:sldChg chg="addSp delSp modSp add mod setBg modClrScheme delDesignElem chgLayout">
        <pc:chgData name="Aslı ERDOĞDU" userId="c9a14dd0-14a3-48f9-8717-8bd1bad62e58" providerId="ADAL" clId="{148462A7-5D34-497A-8DAE-60C5B852F894}" dt="2022-01-12T18:03:21.562" v="1545"/>
        <pc:sldMkLst>
          <pc:docMk/>
          <pc:sldMk cId="530027127" sldId="301"/>
        </pc:sldMkLst>
      </pc:sldChg>
      <pc:sldChg chg="addSp delSp modSp add del mod setBg modClrScheme delDesignElem chgLayout">
        <pc:chgData name="Aslı ERDOĞDU" userId="c9a14dd0-14a3-48f9-8717-8bd1bad62e58" providerId="ADAL" clId="{148462A7-5D34-497A-8DAE-60C5B852F894}" dt="2022-01-12T17:45:14.915" v="1368" actId="47"/>
        <pc:sldMkLst>
          <pc:docMk/>
          <pc:sldMk cId="1644167527" sldId="302"/>
        </pc:sldMkLst>
      </pc:sldChg>
      <pc:sldChg chg="addSp delSp modSp add del mod setBg modClrScheme delDesignElem chgLayout">
        <pc:chgData name="Aslı ERDOĞDU" userId="c9a14dd0-14a3-48f9-8717-8bd1bad62e58" providerId="ADAL" clId="{148462A7-5D34-497A-8DAE-60C5B852F894}" dt="2022-01-12T17:47:25.838" v="1415" actId="47"/>
        <pc:sldMkLst>
          <pc:docMk/>
          <pc:sldMk cId="2399714857" sldId="304"/>
        </pc:sldMkLst>
      </pc:sldChg>
      <pc:sldChg chg="addSp delSp modSp add del mod setBg modClrScheme delDesignElem chgLayout">
        <pc:chgData name="Aslı ERDOĞDU" userId="c9a14dd0-14a3-48f9-8717-8bd1bad62e58" providerId="ADAL" clId="{148462A7-5D34-497A-8DAE-60C5B852F894}" dt="2022-01-12T17:49:30.817" v="1440" actId="47"/>
        <pc:sldMkLst>
          <pc:docMk/>
          <pc:sldMk cId="3202322329" sldId="305"/>
        </pc:sldMkLst>
      </pc:sldChg>
      <pc:sldChg chg="addSp delSp modSp add mod setBg modClrScheme delDesignElem chgLayout">
        <pc:chgData name="Aslı ERDOĞDU" userId="c9a14dd0-14a3-48f9-8717-8bd1bad62e58" providerId="ADAL" clId="{148462A7-5D34-497A-8DAE-60C5B852F894}" dt="2022-01-12T13:23:39.434" v="1033" actId="1076"/>
        <pc:sldMkLst>
          <pc:docMk/>
          <pc:sldMk cId="79822731" sldId="306"/>
        </pc:sldMkLst>
      </pc:sldChg>
      <pc:sldChg chg="addSp delSp modSp add mod setBg modClrScheme delDesignElem chgLayout">
        <pc:chgData name="Aslı ERDOĞDU" userId="c9a14dd0-14a3-48f9-8717-8bd1bad62e58" providerId="ADAL" clId="{148462A7-5D34-497A-8DAE-60C5B852F894}" dt="2022-01-12T13:33:14.599" v="1108" actId="1076"/>
        <pc:sldMkLst>
          <pc:docMk/>
          <pc:sldMk cId="2341780163" sldId="307"/>
        </pc:sldMkLst>
      </pc:sldChg>
      <pc:sldChg chg="addSp delSp modSp add mod setBg modClrScheme delDesignElem chgLayout">
        <pc:chgData name="Aslı ERDOĞDU" userId="c9a14dd0-14a3-48f9-8717-8bd1bad62e58" providerId="ADAL" clId="{148462A7-5D34-497A-8DAE-60C5B852F894}" dt="2022-01-12T13:33:06.969" v="1106" actId="1076"/>
        <pc:sldMkLst>
          <pc:docMk/>
          <pc:sldMk cId="1179025500" sldId="308"/>
        </pc:sldMkLst>
      </pc:sldChg>
      <pc:sldChg chg="addSp delSp modSp add mod setBg modClrScheme delDesignElem chgLayout">
        <pc:chgData name="Aslı ERDOĞDU" userId="c9a14dd0-14a3-48f9-8717-8bd1bad62e58" providerId="ADAL" clId="{148462A7-5D34-497A-8DAE-60C5B852F894}" dt="2022-01-12T13:33:57.099" v="1118" actId="1076"/>
        <pc:sldMkLst>
          <pc:docMk/>
          <pc:sldMk cId="2217429960" sldId="309"/>
        </pc:sldMkLst>
      </pc:sldChg>
      <pc:sldChg chg="addSp delSp modSp add mod setBg modClrScheme delDesignElem chgLayout">
        <pc:chgData name="Aslı ERDOĞDU" userId="c9a14dd0-14a3-48f9-8717-8bd1bad62e58" providerId="ADAL" clId="{148462A7-5D34-497A-8DAE-60C5B852F894}" dt="2022-01-12T12:40:23.759" v="498" actId="1076"/>
        <pc:sldMkLst>
          <pc:docMk/>
          <pc:sldMk cId="2435066053" sldId="310"/>
        </pc:sldMkLst>
      </pc:sldChg>
      <pc:sldChg chg="addSp delSp modSp add mod setBg modClrScheme delDesignElem chgLayout">
        <pc:chgData name="Aslı ERDOĞDU" userId="c9a14dd0-14a3-48f9-8717-8bd1bad62e58" providerId="ADAL" clId="{148462A7-5D34-497A-8DAE-60C5B852F894}" dt="2022-01-12T12:42:42.566" v="505" actId="478"/>
        <pc:sldMkLst>
          <pc:docMk/>
          <pc:sldMk cId="1740018630" sldId="311"/>
        </pc:sldMkLst>
      </pc:sldChg>
      <pc:sldChg chg="addSp delSp modSp add mod setBg modClrScheme delDesignElem chgLayout">
        <pc:chgData name="Aslı ERDOĞDU" userId="c9a14dd0-14a3-48f9-8717-8bd1bad62e58" providerId="ADAL" clId="{148462A7-5D34-497A-8DAE-60C5B852F894}" dt="2022-01-12T12:43:06.779" v="511"/>
        <pc:sldMkLst>
          <pc:docMk/>
          <pc:sldMk cId="1508446805" sldId="312"/>
        </pc:sldMkLst>
      </pc:sldChg>
      <pc:sldChg chg="addSp delSp modSp add mod setBg modClrScheme delDesignElem chgLayout">
        <pc:chgData name="Aslı ERDOĞDU" userId="c9a14dd0-14a3-48f9-8717-8bd1bad62e58" providerId="ADAL" clId="{148462A7-5D34-497A-8DAE-60C5B852F894}" dt="2022-01-12T18:00:01.047" v="1514" actId="1076"/>
        <pc:sldMkLst>
          <pc:docMk/>
          <pc:sldMk cId="987086052" sldId="313"/>
        </pc:sldMkLst>
      </pc:sldChg>
      <pc:sldChg chg="addSp delSp modSp add mod setBg modClrScheme delDesignElem chgLayout">
        <pc:chgData name="Aslı ERDOĞDU" userId="c9a14dd0-14a3-48f9-8717-8bd1bad62e58" providerId="ADAL" clId="{148462A7-5D34-497A-8DAE-60C5B852F894}" dt="2022-01-12T12:50:44.095" v="672" actId="1076"/>
        <pc:sldMkLst>
          <pc:docMk/>
          <pc:sldMk cId="4011921963" sldId="314"/>
        </pc:sldMkLst>
      </pc:sldChg>
      <pc:sldChg chg="addSp delSp modSp add mod">
        <pc:chgData name="Aslı ERDOĞDU" userId="c9a14dd0-14a3-48f9-8717-8bd1bad62e58" providerId="ADAL" clId="{148462A7-5D34-497A-8DAE-60C5B852F894}" dt="2022-01-12T18:03:19.691" v="1544"/>
        <pc:sldMkLst>
          <pc:docMk/>
          <pc:sldMk cId="3426771422" sldId="315"/>
        </pc:sldMkLst>
      </pc:sldChg>
      <pc:sldChg chg="addSp delSp modSp add del mod">
        <pc:chgData name="Aslı ERDOĞDU" userId="c9a14dd0-14a3-48f9-8717-8bd1bad62e58" providerId="ADAL" clId="{148462A7-5D34-497A-8DAE-60C5B852F894}" dt="2022-01-12T17:29:43.679" v="1244" actId="47"/>
        <pc:sldMkLst>
          <pc:docMk/>
          <pc:sldMk cId="3103328333" sldId="316"/>
        </pc:sldMkLst>
      </pc:sldChg>
      <pc:sldChg chg="add del">
        <pc:chgData name="Aslı ERDOĞDU" userId="c9a14dd0-14a3-48f9-8717-8bd1bad62e58" providerId="ADAL" clId="{148462A7-5D34-497A-8DAE-60C5B852F894}" dt="2022-01-12T17:17:03.473" v="1148" actId="2890"/>
        <pc:sldMkLst>
          <pc:docMk/>
          <pc:sldMk cId="3894306144" sldId="316"/>
        </pc:sldMkLst>
      </pc:sldChg>
      <pc:sldChg chg="addSp delSp modSp add del mod">
        <pc:chgData name="Aslı ERDOĞDU" userId="c9a14dd0-14a3-48f9-8717-8bd1bad62e58" providerId="ADAL" clId="{148462A7-5D34-497A-8DAE-60C5B852F894}" dt="2022-01-12T17:28:56.713" v="1229" actId="2890"/>
        <pc:sldMkLst>
          <pc:docMk/>
          <pc:sldMk cId="347801982" sldId="317"/>
        </pc:sldMkLst>
      </pc:sldChg>
      <pc:sldChg chg="modSp add del mod ord">
        <pc:chgData name="Aslı ERDOĞDU" userId="c9a14dd0-14a3-48f9-8717-8bd1bad62e58" providerId="ADAL" clId="{148462A7-5D34-497A-8DAE-60C5B852F894}" dt="2022-01-12T17:28:54.191" v="1216" actId="2890"/>
        <pc:sldMkLst>
          <pc:docMk/>
          <pc:sldMk cId="1771361658" sldId="317"/>
        </pc:sldMkLst>
      </pc:sldChg>
      <pc:sldChg chg="addSp delSp modSp add mod">
        <pc:chgData name="Aslı ERDOĞDU" userId="c9a14dd0-14a3-48f9-8717-8bd1bad62e58" providerId="ADAL" clId="{148462A7-5D34-497A-8DAE-60C5B852F894}" dt="2022-01-12T17:51:54.364" v="1452" actId="1076"/>
        <pc:sldMkLst>
          <pc:docMk/>
          <pc:sldMk cId="2041789600" sldId="317"/>
        </pc:sldMkLst>
      </pc:sldChg>
      <pc:sldChg chg="addSp delSp modSp add mod">
        <pc:chgData name="Aslı ERDOĞDU" userId="c9a14dd0-14a3-48f9-8717-8bd1bad62e58" providerId="ADAL" clId="{148462A7-5D34-497A-8DAE-60C5B852F894}" dt="2022-01-12T18:03:23.561" v="1546"/>
        <pc:sldMkLst>
          <pc:docMk/>
          <pc:sldMk cId="191723376" sldId="318"/>
        </pc:sldMkLst>
      </pc:sldChg>
      <pc:sldChg chg="add del">
        <pc:chgData name="Aslı ERDOĞDU" userId="c9a14dd0-14a3-48f9-8717-8bd1bad62e58" providerId="ADAL" clId="{148462A7-5D34-497A-8DAE-60C5B852F894}" dt="2022-01-12T17:36:27.016" v="1295" actId="47"/>
        <pc:sldMkLst>
          <pc:docMk/>
          <pc:sldMk cId="1279816245" sldId="318"/>
        </pc:sldMkLst>
      </pc:sldChg>
      <pc:sldChg chg="add del">
        <pc:chgData name="Aslı ERDOĞDU" userId="c9a14dd0-14a3-48f9-8717-8bd1bad62e58" providerId="ADAL" clId="{148462A7-5D34-497A-8DAE-60C5B852F894}" dt="2022-01-12T17:42:56.360" v="1352" actId="2890"/>
        <pc:sldMkLst>
          <pc:docMk/>
          <pc:sldMk cId="1691354266" sldId="318"/>
        </pc:sldMkLst>
      </pc:sldChg>
      <pc:sldChg chg="add del">
        <pc:chgData name="Aslı ERDOĞDU" userId="c9a14dd0-14a3-48f9-8717-8bd1bad62e58" providerId="ADAL" clId="{148462A7-5D34-497A-8DAE-60C5B852F894}" dt="2022-01-12T17:42:40.667" v="1350" actId="2890"/>
        <pc:sldMkLst>
          <pc:docMk/>
          <pc:sldMk cId="3666737779" sldId="318"/>
        </pc:sldMkLst>
      </pc:sldChg>
      <pc:sldChg chg="add del">
        <pc:chgData name="Aslı ERDOĞDU" userId="c9a14dd0-14a3-48f9-8717-8bd1bad62e58" providerId="ADAL" clId="{148462A7-5D34-497A-8DAE-60C5B852F894}" dt="2022-01-12T17:43:14.285" v="1354" actId="47"/>
        <pc:sldMkLst>
          <pc:docMk/>
          <pc:sldMk cId="3670660148" sldId="318"/>
        </pc:sldMkLst>
      </pc:sldChg>
      <pc:sldChg chg="add del">
        <pc:chgData name="Aslı ERDOĞDU" userId="c9a14dd0-14a3-48f9-8717-8bd1bad62e58" providerId="ADAL" clId="{148462A7-5D34-497A-8DAE-60C5B852F894}" dt="2022-01-12T17:39:45.408" v="1320" actId="47"/>
        <pc:sldMkLst>
          <pc:docMk/>
          <pc:sldMk cId="3009368811" sldId="319"/>
        </pc:sldMkLst>
      </pc:sldChg>
      <pc:sldChg chg="modSp add mod ord">
        <pc:chgData name="Aslı ERDOĞDU" userId="c9a14dd0-14a3-48f9-8717-8bd1bad62e58" providerId="ADAL" clId="{148462A7-5D34-497A-8DAE-60C5B852F894}" dt="2022-01-12T17:47:23.182" v="1414" actId="20577"/>
        <pc:sldMkLst>
          <pc:docMk/>
          <pc:sldMk cId="3497086319" sldId="319"/>
        </pc:sldMkLst>
      </pc:sldChg>
      <pc:sldChg chg="add del">
        <pc:chgData name="Aslı ERDOĞDU" userId="c9a14dd0-14a3-48f9-8717-8bd1bad62e58" providerId="ADAL" clId="{148462A7-5D34-497A-8DAE-60C5B852F894}" dt="2022-01-12T17:41:33.916" v="1340" actId="47"/>
        <pc:sldMkLst>
          <pc:docMk/>
          <pc:sldMk cId="910900758" sldId="320"/>
        </pc:sldMkLst>
      </pc:sldChg>
      <pc:sldChg chg="add del">
        <pc:chgData name="Aslı ERDOĞDU" userId="c9a14dd0-14a3-48f9-8717-8bd1bad62e58" providerId="ADAL" clId="{148462A7-5D34-497A-8DAE-60C5B852F894}" dt="2022-01-12T17:48:17.029" v="1420" actId="47"/>
        <pc:sldMkLst>
          <pc:docMk/>
          <pc:sldMk cId="2099723511" sldId="320"/>
        </pc:sldMkLst>
      </pc:sldChg>
      <pc:sldChg chg="addSp delSp modSp add mod">
        <pc:chgData name="Aslı ERDOĞDU" userId="c9a14dd0-14a3-48f9-8717-8bd1bad62e58" providerId="ADAL" clId="{148462A7-5D34-497A-8DAE-60C5B852F894}" dt="2022-01-12T17:49:52.264" v="1444" actId="207"/>
        <pc:sldMkLst>
          <pc:docMk/>
          <pc:sldMk cId="460041880" sldId="321"/>
        </pc:sldMkLst>
      </pc:sldChg>
      <pc:sldChg chg="add del">
        <pc:chgData name="Aslı ERDOĞDU" userId="c9a14dd0-14a3-48f9-8717-8bd1bad62e58" providerId="ADAL" clId="{148462A7-5D34-497A-8DAE-60C5B852F894}" dt="2022-01-12T17:41:57.503" v="1342" actId="47"/>
        <pc:sldMkLst>
          <pc:docMk/>
          <pc:sldMk cId="1574884394" sldId="321"/>
        </pc:sldMkLst>
      </pc:sldChg>
      <pc:sldChg chg="modSp add del">
        <pc:chgData name="Aslı ERDOĞDU" userId="c9a14dd0-14a3-48f9-8717-8bd1bad62e58" providerId="ADAL" clId="{148462A7-5D34-497A-8DAE-60C5B852F894}" dt="2022-01-12T17:42:29.072" v="1348" actId="47"/>
        <pc:sldMkLst>
          <pc:docMk/>
          <pc:sldMk cId="1621428346" sldId="322"/>
        </pc:sldMkLst>
      </pc:sldChg>
    </pc:docChg>
  </pc:docChgLst>
  <pc:docChgLst>
    <pc:chgData name="Aslı ERDOĞDU" userId="c9a14dd0-14a3-48f9-8717-8bd1bad62e58" providerId="ADAL" clId="{5024935C-11DF-4871-B825-CE2CAF1A13E5}"/>
    <pc:docChg chg="modSld">
      <pc:chgData name="Aslı ERDOĞDU" userId="c9a14dd0-14a3-48f9-8717-8bd1bad62e58" providerId="ADAL" clId="{5024935C-11DF-4871-B825-CE2CAF1A13E5}" dt="2022-12-12T13:54:51.476" v="4" actId="20577"/>
      <pc:docMkLst>
        <pc:docMk/>
      </pc:docMkLst>
      <pc:sldChg chg="modSp mod">
        <pc:chgData name="Aslı ERDOĞDU" userId="c9a14dd0-14a3-48f9-8717-8bd1bad62e58" providerId="ADAL" clId="{5024935C-11DF-4871-B825-CE2CAF1A13E5}" dt="2022-12-12T13:54:51.476" v="4" actId="20577"/>
        <pc:sldMkLst>
          <pc:docMk/>
          <pc:sldMk cId="3772049968" sldId="280"/>
        </pc:sldMkLst>
      </pc:sldChg>
    </pc:docChg>
  </pc:docChgLst>
  <pc:docChgLst>
    <pc:chgData name="Aslı ERDOĞDU" userId="c9a14dd0-14a3-48f9-8717-8bd1bad62e58" providerId="ADAL" clId="{23F46AD8-116B-4936-A1AD-1F010758FDA3}"/>
    <pc:docChg chg="custSel delSld modSld">
      <pc:chgData name="Aslı ERDOĞDU" userId="c9a14dd0-14a3-48f9-8717-8bd1bad62e58" providerId="ADAL" clId="{23F46AD8-116B-4936-A1AD-1F010758FDA3}" dt="2022-01-11T09:03:48.946" v="95" actId="47"/>
      <pc:docMkLst>
        <pc:docMk/>
      </pc:docMkLst>
      <pc:sldChg chg="addSp delSp modSp mod">
        <pc:chgData name="Aslı ERDOĞDU" userId="c9a14dd0-14a3-48f9-8717-8bd1bad62e58" providerId="ADAL" clId="{23F46AD8-116B-4936-A1AD-1F010758FDA3}" dt="2022-01-11T09:03:16.364" v="75" actId="1076"/>
        <pc:sldMkLst>
          <pc:docMk/>
          <pc:sldMk cId="1659847196" sldId="256"/>
        </pc:sldMkLst>
      </pc:sldChg>
      <pc:sldChg chg="del">
        <pc:chgData name="Aslı ERDOĞDU" userId="c9a14dd0-14a3-48f9-8717-8bd1bad62e58" providerId="ADAL" clId="{23F46AD8-116B-4936-A1AD-1F010758FDA3}" dt="2022-01-11T09:03:39.258" v="78" actId="47"/>
        <pc:sldMkLst>
          <pc:docMk/>
          <pc:sldMk cId="1657339615" sldId="258"/>
        </pc:sldMkLst>
      </pc:sldChg>
      <pc:sldChg chg="del">
        <pc:chgData name="Aslı ERDOĞDU" userId="c9a14dd0-14a3-48f9-8717-8bd1bad62e58" providerId="ADAL" clId="{23F46AD8-116B-4936-A1AD-1F010758FDA3}" dt="2022-01-11T09:03:37.332" v="76" actId="47"/>
        <pc:sldMkLst>
          <pc:docMk/>
          <pc:sldMk cId="595143846" sldId="259"/>
        </pc:sldMkLst>
      </pc:sldChg>
      <pc:sldChg chg="del">
        <pc:chgData name="Aslı ERDOĞDU" userId="c9a14dd0-14a3-48f9-8717-8bd1bad62e58" providerId="ADAL" clId="{23F46AD8-116B-4936-A1AD-1F010758FDA3}" dt="2022-01-11T09:03:38.588" v="77" actId="47"/>
        <pc:sldMkLst>
          <pc:docMk/>
          <pc:sldMk cId="2209023024" sldId="261"/>
        </pc:sldMkLst>
      </pc:sldChg>
      <pc:sldChg chg="del">
        <pc:chgData name="Aslı ERDOĞDU" userId="c9a14dd0-14a3-48f9-8717-8bd1bad62e58" providerId="ADAL" clId="{23F46AD8-116B-4936-A1AD-1F010758FDA3}" dt="2022-01-11T09:03:45.863" v="89" actId="47"/>
        <pc:sldMkLst>
          <pc:docMk/>
          <pc:sldMk cId="3458363563" sldId="262"/>
        </pc:sldMkLst>
      </pc:sldChg>
      <pc:sldChg chg="del">
        <pc:chgData name="Aslı ERDOĞDU" userId="c9a14dd0-14a3-48f9-8717-8bd1bad62e58" providerId="ADAL" clId="{23F46AD8-116B-4936-A1AD-1F010758FDA3}" dt="2022-01-11T09:03:40.730" v="80" actId="47"/>
        <pc:sldMkLst>
          <pc:docMk/>
          <pc:sldMk cId="2820725235" sldId="263"/>
        </pc:sldMkLst>
      </pc:sldChg>
      <pc:sldChg chg="del">
        <pc:chgData name="Aslı ERDOĞDU" userId="c9a14dd0-14a3-48f9-8717-8bd1bad62e58" providerId="ADAL" clId="{23F46AD8-116B-4936-A1AD-1F010758FDA3}" dt="2022-01-11T09:03:43.678" v="85" actId="47"/>
        <pc:sldMkLst>
          <pc:docMk/>
          <pc:sldMk cId="2892226562" sldId="264"/>
        </pc:sldMkLst>
      </pc:sldChg>
      <pc:sldChg chg="del">
        <pc:chgData name="Aslı ERDOĞDU" userId="c9a14dd0-14a3-48f9-8717-8bd1bad62e58" providerId="ADAL" clId="{23F46AD8-116B-4936-A1AD-1F010758FDA3}" dt="2022-01-11T09:03:44.260" v="86" actId="47"/>
        <pc:sldMkLst>
          <pc:docMk/>
          <pc:sldMk cId="2899127261" sldId="265"/>
        </pc:sldMkLst>
      </pc:sldChg>
      <pc:sldChg chg="del">
        <pc:chgData name="Aslı ERDOĞDU" userId="c9a14dd0-14a3-48f9-8717-8bd1bad62e58" providerId="ADAL" clId="{23F46AD8-116B-4936-A1AD-1F010758FDA3}" dt="2022-01-11T09:03:46.305" v="90" actId="47"/>
        <pc:sldMkLst>
          <pc:docMk/>
          <pc:sldMk cId="4182797207" sldId="266"/>
        </pc:sldMkLst>
      </pc:sldChg>
      <pc:sldChg chg="del">
        <pc:chgData name="Aslı ERDOĞDU" userId="c9a14dd0-14a3-48f9-8717-8bd1bad62e58" providerId="ADAL" clId="{23F46AD8-116B-4936-A1AD-1F010758FDA3}" dt="2022-01-11T09:03:47.337" v="92" actId="47"/>
        <pc:sldMkLst>
          <pc:docMk/>
          <pc:sldMk cId="3933507508" sldId="274"/>
        </pc:sldMkLst>
      </pc:sldChg>
      <pc:sldChg chg="del">
        <pc:chgData name="Aslı ERDOĞDU" userId="c9a14dd0-14a3-48f9-8717-8bd1bad62e58" providerId="ADAL" clId="{23F46AD8-116B-4936-A1AD-1F010758FDA3}" dt="2022-01-11T09:03:47.882" v="93" actId="47"/>
        <pc:sldMkLst>
          <pc:docMk/>
          <pc:sldMk cId="2806016735" sldId="275"/>
        </pc:sldMkLst>
      </pc:sldChg>
      <pc:sldChg chg="del">
        <pc:chgData name="Aslı ERDOĞDU" userId="c9a14dd0-14a3-48f9-8717-8bd1bad62e58" providerId="ADAL" clId="{23F46AD8-116B-4936-A1AD-1F010758FDA3}" dt="2022-01-11T09:03:48.399" v="94" actId="47"/>
        <pc:sldMkLst>
          <pc:docMk/>
          <pc:sldMk cId="2194723444" sldId="276"/>
        </pc:sldMkLst>
      </pc:sldChg>
      <pc:sldChg chg="del">
        <pc:chgData name="Aslı ERDOĞDU" userId="c9a14dd0-14a3-48f9-8717-8bd1bad62e58" providerId="ADAL" clId="{23F46AD8-116B-4936-A1AD-1F010758FDA3}" dt="2022-01-11T09:03:48.946" v="95" actId="47"/>
        <pc:sldMkLst>
          <pc:docMk/>
          <pc:sldMk cId="1482095611" sldId="277"/>
        </pc:sldMkLst>
      </pc:sldChg>
      <pc:sldChg chg="del">
        <pc:chgData name="Aslı ERDOĞDU" userId="c9a14dd0-14a3-48f9-8717-8bd1bad62e58" providerId="ADAL" clId="{23F46AD8-116B-4936-A1AD-1F010758FDA3}" dt="2022-01-11T09:03:40.057" v="79" actId="47"/>
        <pc:sldMkLst>
          <pc:docMk/>
          <pc:sldMk cId="3214755646" sldId="279"/>
        </pc:sldMkLst>
      </pc:sldChg>
      <pc:sldChg chg="del">
        <pc:chgData name="Aslı ERDOĞDU" userId="c9a14dd0-14a3-48f9-8717-8bd1bad62e58" providerId="ADAL" clId="{23F46AD8-116B-4936-A1AD-1F010758FDA3}" dt="2022-01-11T09:03:44.696" v="87" actId="47"/>
        <pc:sldMkLst>
          <pc:docMk/>
          <pc:sldMk cId="1126774294" sldId="280"/>
        </pc:sldMkLst>
      </pc:sldChg>
      <pc:sldChg chg="del">
        <pc:chgData name="Aslı ERDOĞDU" userId="c9a14dd0-14a3-48f9-8717-8bd1bad62e58" providerId="ADAL" clId="{23F46AD8-116B-4936-A1AD-1F010758FDA3}" dt="2022-01-11T09:03:45.403" v="88" actId="47"/>
        <pc:sldMkLst>
          <pc:docMk/>
          <pc:sldMk cId="436050765" sldId="281"/>
        </pc:sldMkLst>
      </pc:sldChg>
      <pc:sldChg chg="del">
        <pc:chgData name="Aslı ERDOĞDU" userId="c9a14dd0-14a3-48f9-8717-8bd1bad62e58" providerId="ADAL" clId="{23F46AD8-116B-4936-A1AD-1F010758FDA3}" dt="2022-01-11T09:03:43.027" v="84" actId="47"/>
        <pc:sldMkLst>
          <pc:docMk/>
          <pc:sldMk cId="2870349567" sldId="282"/>
        </pc:sldMkLst>
      </pc:sldChg>
      <pc:sldChg chg="del">
        <pc:chgData name="Aslı ERDOĞDU" userId="c9a14dd0-14a3-48f9-8717-8bd1bad62e58" providerId="ADAL" clId="{23F46AD8-116B-4936-A1AD-1F010758FDA3}" dt="2022-01-11T09:03:41.388" v="81" actId="47"/>
        <pc:sldMkLst>
          <pc:docMk/>
          <pc:sldMk cId="362689389" sldId="283"/>
        </pc:sldMkLst>
      </pc:sldChg>
      <pc:sldChg chg="del">
        <pc:chgData name="Aslı ERDOĞDU" userId="c9a14dd0-14a3-48f9-8717-8bd1bad62e58" providerId="ADAL" clId="{23F46AD8-116B-4936-A1AD-1F010758FDA3}" dt="2022-01-11T09:03:41.964" v="82" actId="47"/>
        <pc:sldMkLst>
          <pc:docMk/>
          <pc:sldMk cId="828395741" sldId="284"/>
        </pc:sldMkLst>
      </pc:sldChg>
      <pc:sldChg chg="del">
        <pc:chgData name="Aslı ERDOĞDU" userId="c9a14dd0-14a3-48f9-8717-8bd1bad62e58" providerId="ADAL" clId="{23F46AD8-116B-4936-A1AD-1F010758FDA3}" dt="2022-01-11T09:03:42.469" v="83" actId="47"/>
        <pc:sldMkLst>
          <pc:docMk/>
          <pc:sldMk cId="3565476040" sldId="285"/>
        </pc:sldMkLst>
      </pc:sldChg>
      <pc:sldChg chg="del">
        <pc:chgData name="Aslı ERDOĞDU" userId="c9a14dd0-14a3-48f9-8717-8bd1bad62e58" providerId="ADAL" clId="{23F46AD8-116B-4936-A1AD-1F010758FDA3}" dt="2022-01-11T09:03:46.796" v="91" actId="47"/>
        <pc:sldMkLst>
          <pc:docMk/>
          <pc:sldMk cId="818841122" sldId="286"/>
        </pc:sldMkLst>
      </pc:sldChg>
    </pc:docChg>
  </pc:docChgLst>
  <pc:docChgLst>
    <pc:chgData name="Aslı ERDOĞDU" userId="c9a14dd0-14a3-48f9-8717-8bd1bad62e58" providerId="ADAL" clId="{6DA33183-C474-426D-8176-5404642D71F6}"/>
    <pc:docChg chg="modSld">
      <pc:chgData name="Aslı ERDOĞDU" userId="c9a14dd0-14a3-48f9-8717-8bd1bad62e58" providerId="ADAL" clId="{6DA33183-C474-426D-8176-5404642D71F6}" dt="2024-12-20T20:11:20.051" v="1" actId="20577"/>
      <pc:docMkLst>
        <pc:docMk/>
      </pc:docMkLst>
      <pc:sldChg chg="modSp mod">
        <pc:chgData name="Aslı ERDOĞDU" userId="c9a14dd0-14a3-48f9-8717-8bd1bad62e58" providerId="ADAL" clId="{6DA33183-C474-426D-8176-5404642D71F6}" dt="2024-12-20T20:11:20.051" v="1" actId="20577"/>
        <pc:sldMkLst>
          <pc:docMk/>
          <pc:sldMk cId="1659847196" sldId="256"/>
        </pc:sldMkLst>
      </pc:sldChg>
    </pc:docChg>
  </pc:docChgLst>
  <pc:docChgLst>
    <pc:chgData name="Aslı ERDOĞDU" userId="c9a14dd0-14a3-48f9-8717-8bd1bad62e58" providerId="ADAL" clId="{1CF00923-33BB-45D3-B4FF-82FEE4937464}"/>
    <pc:docChg chg="modSld">
      <pc:chgData name="Aslı ERDOĞDU" userId="c9a14dd0-14a3-48f9-8717-8bd1bad62e58" providerId="ADAL" clId="{1CF00923-33BB-45D3-B4FF-82FEE4937464}" dt="2025-05-21T08:09:18.095" v="1" actId="20577"/>
      <pc:docMkLst>
        <pc:docMk/>
      </pc:docMkLst>
      <pc:sldChg chg="modSp mod">
        <pc:chgData name="Aslı ERDOĞDU" userId="c9a14dd0-14a3-48f9-8717-8bd1bad62e58" providerId="ADAL" clId="{1CF00923-33BB-45D3-B4FF-82FEE4937464}" dt="2025-05-21T08:09:18.095" v="1" actId="20577"/>
        <pc:sldMkLst>
          <pc:docMk/>
          <pc:sldMk cId="1659847196" sldId="256"/>
        </pc:sldMkLst>
        <pc:spChg chg="mod">
          <ac:chgData name="Aslı ERDOĞDU" userId="c9a14dd0-14a3-48f9-8717-8bd1bad62e58" providerId="ADAL" clId="{1CF00923-33BB-45D3-B4FF-82FEE4937464}" dt="2025-05-21T08:09:18.095" v="1" actId="20577"/>
          <ac:spMkLst>
            <pc:docMk/>
            <pc:sldMk cId="1659847196" sldId="256"/>
            <ac:spMk id="2" creationId="{00000000-0000-0000-0000-000000000000}"/>
          </ac:spMkLst>
        </pc:spChg>
      </pc:sldChg>
    </pc:docChg>
  </pc:docChgLst>
  <pc:docChgLst>
    <pc:chgData name="Aslı ERDOĞDU" userId="c9a14dd0-14a3-48f9-8717-8bd1bad62e58" providerId="ADAL" clId="{A0402399-BFBA-4554-B04D-0A303AF4008F}"/>
    <pc:docChg chg="custSel delSld modSld">
      <pc:chgData name="Aslı ERDOĞDU" userId="c9a14dd0-14a3-48f9-8717-8bd1bad62e58" providerId="ADAL" clId="{A0402399-BFBA-4554-B04D-0A303AF4008F}" dt="2022-01-11T09:09:11.768" v="33" actId="47"/>
      <pc:docMkLst>
        <pc:docMk/>
      </pc:docMkLst>
      <pc:sldChg chg="delSp modSp mod">
        <pc:chgData name="Aslı ERDOĞDU" userId="c9a14dd0-14a3-48f9-8717-8bd1bad62e58" providerId="ADAL" clId="{A0402399-BFBA-4554-B04D-0A303AF4008F}" dt="2022-01-11T09:08:50.470" v="18" actId="1076"/>
        <pc:sldMkLst>
          <pc:docMk/>
          <pc:sldMk cId="1659847196" sldId="256"/>
        </pc:sldMkLst>
      </pc:sldChg>
      <pc:sldChg chg="del">
        <pc:chgData name="Aslı ERDOĞDU" userId="c9a14dd0-14a3-48f9-8717-8bd1bad62e58" providerId="ADAL" clId="{A0402399-BFBA-4554-B04D-0A303AF4008F}" dt="2022-01-11T09:09:08.741" v="26" actId="47"/>
        <pc:sldMkLst>
          <pc:docMk/>
          <pc:sldMk cId="3421095174" sldId="257"/>
        </pc:sldMkLst>
      </pc:sldChg>
      <pc:sldChg chg="del">
        <pc:chgData name="Aslı ERDOĞDU" userId="c9a14dd0-14a3-48f9-8717-8bd1bad62e58" providerId="ADAL" clId="{A0402399-BFBA-4554-B04D-0A303AF4008F}" dt="2022-01-11T09:09:08.953" v="27" actId="47"/>
        <pc:sldMkLst>
          <pc:docMk/>
          <pc:sldMk cId="74995946" sldId="267"/>
        </pc:sldMkLst>
      </pc:sldChg>
      <pc:sldChg chg="del">
        <pc:chgData name="Aslı ERDOĞDU" userId="c9a14dd0-14a3-48f9-8717-8bd1bad62e58" providerId="ADAL" clId="{A0402399-BFBA-4554-B04D-0A303AF4008F}" dt="2022-01-11T09:09:09.111" v="28" actId="47"/>
        <pc:sldMkLst>
          <pc:docMk/>
          <pc:sldMk cId="4178201182" sldId="268"/>
        </pc:sldMkLst>
      </pc:sldChg>
      <pc:sldChg chg="del">
        <pc:chgData name="Aslı ERDOĞDU" userId="c9a14dd0-14a3-48f9-8717-8bd1bad62e58" providerId="ADAL" clId="{A0402399-BFBA-4554-B04D-0A303AF4008F}" dt="2022-01-11T09:09:09.249" v="29" actId="47"/>
        <pc:sldMkLst>
          <pc:docMk/>
          <pc:sldMk cId="3717589968" sldId="269"/>
        </pc:sldMkLst>
      </pc:sldChg>
      <pc:sldChg chg="del">
        <pc:chgData name="Aslı ERDOĞDU" userId="c9a14dd0-14a3-48f9-8717-8bd1bad62e58" providerId="ADAL" clId="{A0402399-BFBA-4554-B04D-0A303AF4008F}" dt="2022-01-11T09:09:09.383" v="30" actId="47"/>
        <pc:sldMkLst>
          <pc:docMk/>
          <pc:sldMk cId="2672659378" sldId="270"/>
        </pc:sldMkLst>
      </pc:sldChg>
      <pc:sldChg chg="del">
        <pc:chgData name="Aslı ERDOĞDU" userId="c9a14dd0-14a3-48f9-8717-8bd1bad62e58" providerId="ADAL" clId="{A0402399-BFBA-4554-B04D-0A303AF4008F}" dt="2022-01-11T09:09:09.531" v="31" actId="47"/>
        <pc:sldMkLst>
          <pc:docMk/>
          <pc:sldMk cId="3344643165" sldId="271"/>
        </pc:sldMkLst>
      </pc:sldChg>
      <pc:sldChg chg="del">
        <pc:chgData name="Aslı ERDOĞDU" userId="c9a14dd0-14a3-48f9-8717-8bd1bad62e58" providerId="ADAL" clId="{A0402399-BFBA-4554-B04D-0A303AF4008F}" dt="2022-01-11T09:09:10.818" v="32" actId="47"/>
        <pc:sldMkLst>
          <pc:docMk/>
          <pc:sldMk cId="1897099354" sldId="272"/>
        </pc:sldMkLst>
      </pc:sldChg>
      <pc:sldChg chg="del">
        <pc:chgData name="Aslı ERDOĞDU" userId="c9a14dd0-14a3-48f9-8717-8bd1bad62e58" providerId="ADAL" clId="{A0402399-BFBA-4554-B04D-0A303AF4008F}" dt="2022-01-11T09:09:11.768" v="33" actId="47"/>
        <pc:sldMkLst>
          <pc:docMk/>
          <pc:sldMk cId="4280381306" sldId="273"/>
        </pc:sldMkLst>
      </pc:sldChg>
      <pc:sldChg chg="del">
        <pc:chgData name="Aslı ERDOĞDU" userId="c9a14dd0-14a3-48f9-8717-8bd1bad62e58" providerId="ADAL" clId="{A0402399-BFBA-4554-B04D-0A303AF4008F}" dt="2022-01-11T09:09:08.157" v="23" actId="47"/>
        <pc:sldMkLst>
          <pc:docMk/>
          <pc:sldMk cId="1939286671" sldId="287"/>
        </pc:sldMkLst>
      </pc:sldChg>
      <pc:sldChg chg="del">
        <pc:chgData name="Aslı ERDOĞDU" userId="c9a14dd0-14a3-48f9-8717-8bd1bad62e58" providerId="ADAL" clId="{A0402399-BFBA-4554-B04D-0A303AF4008F}" dt="2022-01-11T09:09:07.542" v="19" actId="47"/>
        <pc:sldMkLst>
          <pc:docMk/>
          <pc:sldMk cId="4093275803" sldId="288"/>
        </pc:sldMkLst>
      </pc:sldChg>
      <pc:sldChg chg="del">
        <pc:chgData name="Aslı ERDOĞDU" userId="c9a14dd0-14a3-48f9-8717-8bd1bad62e58" providerId="ADAL" clId="{A0402399-BFBA-4554-B04D-0A303AF4008F}" dt="2022-01-11T09:09:07.753" v="20" actId="47"/>
        <pc:sldMkLst>
          <pc:docMk/>
          <pc:sldMk cId="3509622315" sldId="289"/>
        </pc:sldMkLst>
      </pc:sldChg>
      <pc:sldChg chg="del">
        <pc:chgData name="Aslı ERDOĞDU" userId="c9a14dd0-14a3-48f9-8717-8bd1bad62e58" providerId="ADAL" clId="{A0402399-BFBA-4554-B04D-0A303AF4008F}" dt="2022-01-11T09:09:07.869" v="21" actId="47"/>
        <pc:sldMkLst>
          <pc:docMk/>
          <pc:sldMk cId="3200089388" sldId="290"/>
        </pc:sldMkLst>
      </pc:sldChg>
      <pc:sldChg chg="del">
        <pc:chgData name="Aslı ERDOĞDU" userId="c9a14dd0-14a3-48f9-8717-8bd1bad62e58" providerId="ADAL" clId="{A0402399-BFBA-4554-B04D-0A303AF4008F}" dt="2022-01-11T09:09:07.996" v="22" actId="47"/>
        <pc:sldMkLst>
          <pc:docMk/>
          <pc:sldMk cId="1732041678" sldId="291"/>
        </pc:sldMkLst>
      </pc:sldChg>
      <pc:sldChg chg="del">
        <pc:chgData name="Aslı ERDOĞDU" userId="c9a14dd0-14a3-48f9-8717-8bd1bad62e58" providerId="ADAL" clId="{A0402399-BFBA-4554-B04D-0A303AF4008F}" dt="2022-01-11T09:09:08.306" v="24" actId="47"/>
        <pc:sldMkLst>
          <pc:docMk/>
          <pc:sldMk cId="474240639" sldId="292"/>
        </pc:sldMkLst>
      </pc:sldChg>
      <pc:sldChg chg="del">
        <pc:chgData name="Aslı ERDOĞDU" userId="c9a14dd0-14a3-48f9-8717-8bd1bad62e58" providerId="ADAL" clId="{A0402399-BFBA-4554-B04D-0A303AF4008F}" dt="2022-01-11T09:09:08.630" v="25" actId="47"/>
        <pc:sldMkLst>
          <pc:docMk/>
          <pc:sldMk cId="946983214" sldId="293"/>
        </pc:sldMkLst>
      </pc:sldChg>
    </pc:docChg>
  </pc:docChgLst>
  <pc:docChgLst>
    <pc:chgData name="Aslı ERDOĞDU" userId="c9a14dd0-14a3-48f9-8717-8bd1bad62e58" providerId="ADAL" clId="{A2CB3DE4-D4BD-4CB5-AF8A-77635AD71B43}"/>
    <pc:docChg chg="addSld modSld">
      <pc:chgData name="Aslı ERDOĞDU" userId="c9a14dd0-14a3-48f9-8717-8bd1bad62e58" providerId="ADAL" clId="{A2CB3DE4-D4BD-4CB5-AF8A-77635AD71B43}" dt="2022-05-21T19:11:03.156" v="119" actId="1076"/>
      <pc:docMkLst>
        <pc:docMk/>
      </pc:docMkLst>
      <pc:sldChg chg="modSp add mod">
        <pc:chgData name="Aslı ERDOĞDU" userId="c9a14dd0-14a3-48f9-8717-8bd1bad62e58" providerId="ADAL" clId="{A2CB3DE4-D4BD-4CB5-AF8A-77635AD71B43}" dt="2022-05-21T19:11:03.156" v="119" actId="1076"/>
        <pc:sldMkLst>
          <pc:docMk/>
          <pc:sldMk cId="1509592343" sldId="322"/>
        </pc:sldMkLst>
      </pc:sldChg>
    </pc:docChg>
  </pc:docChgLst>
  <pc:docChgLst>
    <pc:chgData name="Aslı ERDOĞDU" userId="c9a14dd0-14a3-48f9-8717-8bd1bad62e58" providerId="ADAL" clId="{AB1B83B7-F853-4DBA-86CA-A32014D4AA4E}"/>
    <pc:docChg chg="modSld">
      <pc:chgData name="Aslı ERDOĞDU" userId="c9a14dd0-14a3-48f9-8717-8bd1bad62e58" providerId="ADAL" clId="{AB1B83B7-F853-4DBA-86CA-A32014D4AA4E}" dt="2024-05-09T06:27:45.128" v="1" actId="20577"/>
      <pc:docMkLst>
        <pc:docMk/>
      </pc:docMkLst>
      <pc:sldChg chg="modSp mod">
        <pc:chgData name="Aslı ERDOĞDU" userId="c9a14dd0-14a3-48f9-8717-8bd1bad62e58" providerId="ADAL" clId="{AB1B83B7-F853-4DBA-86CA-A32014D4AA4E}" dt="2024-05-09T06:27:45.128" v="1" actId="20577"/>
        <pc:sldMkLst>
          <pc:docMk/>
          <pc:sldMk cId="1659847196" sldId="256"/>
        </pc:sldMkLst>
      </pc:sldChg>
    </pc:docChg>
  </pc:docChgLst>
  <pc:docChgLst>
    <pc:chgData name="Aslı ERDOĞDU" userId="c9a14dd0-14a3-48f9-8717-8bd1bad62e58" providerId="ADAL" clId="{23C07146-3615-4944-BCE4-5B1CCC780662}"/>
    <pc:docChg chg="modSld">
      <pc:chgData name="Aslı ERDOĞDU" userId="c9a14dd0-14a3-48f9-8717-8bd1bad62e58" providerId="ADAL" clId="{23C07146-3615-4944-BCE4-5B1CCC780662}" dt="2022-05-20T06:34:53.768" v="15" actId="1076"/>
      <pc:docMkLst>
        <pc:docMk/>
      </pc:docMkLst>
      <pc:sldChg chg="modSp mod">
        <pc:chgData name="Aslı ERDOĞDU" userId="c9a14dd0-14a3-48f9-8717-8bd1bad62e58" providerId="ADAL" clId="{23C07146-3615-4944-BCE4-5B1CCC780662}" dt="2022-05-20T06:34:53.768" v="15" actId="1076"/>
        <pc:sldMkLst>
          <pc:docMk/>
          <pc:sldMk cId="2595767260" sldId="287"/>
        </pc:sldMkLst>
      </pc:sldChg>
    </pc:docChg>
  </pc:docChgLst>
  <pc:docChgLst>
    <pc:chgData name="Aslı ERDOĞDU" userId="c9a14dd0-14a3-48f9-8717-8bd1bad62e58" providerId="ADAL" clId="{294C3DC9-9A4B-4805-8E41-0E215D66E475}"/>
    <pc:docChg chg="modSld">
      <pc:chgData name="Aslı ERDOĞDU" userId="c9a14dd0-14a3-48f9-8717-8bd1bad62e58" providerId="ADAL" clId="{294C3DC9-9A4B-4805-8E41-0E215D66E475}" dt="2023-12-21T13:34:38.872" v="0" actId="20577"/>
      <pc:docMkLst>
        <pc:docMk/>
      </pc:docMkLst>
      <pc:sldChg chg="modSp mod">
        <pc:chgData name="Aslı ERDOĞDU" userId="c9a14dd0-14a3-48f9-8717-8bd1bad62e58" providerId="ADAL" clId="{294C3DC9-9A4B-4805-8E41-0E215D66E475}" dt="2023-12-21T13:34:38.872" v="0" actId="20577"/>
        <pc:sldMkLst>
          <pc:docMk/>
          <pc:sldMk cId="1659847196" sldId="256"/>
        </pc:sldMkLst>
      </pc:sldChg>
    </pc:docChg>
  </pc:docChgLst>
  <pc:docChgLst>
    <pc:chgData name="Aslı ERDOĞDU" userId="c9a14dd0-14a3-48f9-8717-8bd1bad62e58" providerId="ADAL" clId="{C4FD158D-A523-479F-83C3-9BD7F0BFEDD1}"/>
    <pc:docChg chg="undo custSel addSld modSld">
      <pc:chgData name="Aslı ERDOĞDU" userId="c9a14dd0-14a3-48f9-8717-8bd1bad62e58" providerId="ADAL" clId="{C4FD158D-A523-479F-83C3-9BD7F0BFEDD1}" dt="2022-01-11T13:24:23.829" v="132" actId="1076"/>
      <pc:docMkLst>
        <pc:docMk/>
      </pc:docMkLst>
      <pc:sldChg chg="addSp delSp modSp mod setBg">
        <pc:chgData name="Aslı ERDOĞDU" userId="c9a14dd0-14a3-48f9-8717-8bd1bad62e58" providerId="ADAL" clId="{C4FD158D-A523-479F-83C3-9BD7F0BFEDD1}" dt="2022-01-11T13:18:26.605" v="62" actId="1076"/>
        <pc:sldMkLst>
          <pc:docMk/>
          <pc:sldMk cId="1659847196" sldId="256"/>
        </pc:sldMkLst>
      </pc:sldChg>
      <pc:sldChg chg="delSp modSp mod">
        <pc:chgData name="Aslı ERDOĞDU" userId="c9a14dd0-14a3-48f9-8717-8bd1bad62e58" providerId="ADAL" clId="{C4FD158D-A523-479F-83C3-9BD7F0BFEDD1}" dt="2022-01-11T13:04:44.144" v="45" actId="207"/>
        <pc:sldMkLst>
          <pc:docMk/>
          <pc:sldMk cId="429726095" sldId="278"/>
        </pc:sldMkLst>
      </pc:sldChg>
      <pc:sldChg chg="add">
        <pc:chgData name="Aslı ERDOĞDU" userId="c9a14dd0-14a3-48f9-8717-8bd1bad62e58" providerId="ADAL" clId="{C4FD158D-A523-479F-83C3-9BD7F0BFEDD1}" dt="2022-01-11T13:04:04.277" v="42" actId="2890"/>
        <pc:sldMkLst>
          <pc:docMk/>
          <pc:sldMk cId="1416730279" sldId="279"/>
        </pc:sldMkLst>
      </pc:sldChg>
      <pc:sldChg chg="modSp add mod">
        <pc:chgData name="Aslı ERDOĞDU" userId="c9a14dd0-14a3-48f9-8717-8bd1bad62e58" providerId="ADAL" clId="{C4FD158D-A523-479F-83C3-9BD7F0BFEDD1}" dt="2022-01-11T13:24:23.829" v="132" actId="1076"/>
        <pc:sldMkLst>
          <pc:docMk/>
          <pc:sldMk cId="477399175" sldId="280"/>
        </pc:sldMkLst>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ata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4.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ata7.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4.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rawing7.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4D8A58-4A4D-401D-9613-436F7165F8E1}"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C00269B7-0295-4F60-A7A6-4C574CF2B964}">
      <dgm:prSet/>
      <dgm:spPr/>
      <dgm:t>
        <a:bodyPr/>
        <a:lstStyle/>
        <a:p>
          <a:pPr>
            <a:defRPr cap="all"/>
          </a:pPr>
          <a:r>
            <a:rPr lang="tr-TR" b="1" kern="1200" cap="all">
              <a:latin typeface="Century Gothic" panose="020B0502020202020204"/>
              <a:ea typeface="+mn-ea"/>
              <a:cs typeface="+mn-cs"/>
            </a:rPr>
            <a:t>İşlevsel CV: </a:t>
          </a:r>
          <a:r>
            <a:rPr lang="tr-TR" kern="1200" cap="all">
              <a:latin typeface="Century Gothic" panose="020B0502020202020204"/>
              <a:ea typeface="+mn-ea"/>
              <a:cs typeface="+mn-cs"/>
            </a:rPr>
            <a:t>Yeteneklerin ön planda tutulduğu daha çok uzmanlık alanının ele alındığı bir türdür. Bilgi ve becerilerin vurgulanması amacı taşır. </a:t>
          </a:r>
          <a:endParaRPr lang="en-US" kern="1200"/>
        </a:p>
      </dgm:t>
    </dgm:pt>
    <dgm:pt modelId="{169F406E-1476-4474-B4FB-4A98CF73F33A}" type="parTrans" cxnId="{338BFDD4-E8A7-4B02-ABDD-F0742A3F16D5}">
      <dgm:prSet/>
      <dgm:spPr/>
      <dgm:t>
        <a:bodyPr/>
        <a:lstStyle/>
        <a:p>
          <a:endParaRPr lang="en-US"/>
        </a:p>
      </dgm:t>
    </dgm:pt>
    <dgm:pt modelId="{5888062A-612C-42DB-A359-CFBD02C4EE60}" type="sibTrans" cxnId="{338BFDD4-E8A7-4B02-ABDD-F0742A3F16D5}">
      <dgm:prSet/>
      <dgm:spPr/>
      <dgm:t>
        <a:bodyPr/>
        <a:lstStyle/>
        <a:p>
          <a:endParaRPr lang="en-US"/>
        </a:p>
      </dgm:t>
    </dgm:pt>
    <dgm:pt modelId="{BF6FF17C-BC3E-41D4-B7E8-C5C7AA69C9F5}">
      <dgm:prSet/>
      <dgm:spPr/>
      <dgm:t>
        <a:bodyPr/>
        <a:lstStyle/>
        <a:p>
          <a:pPr marL="0" lvl="0" indent="0" defTabSz="488950">
            <a:spcBef>
              <a:spcPct val="0"/>
            </a:spcBef>
            <a:spcAft>
              <a:spcPct val="35000"/>
            </a:spcAft>
            <a:buNone/>
            <a:defRPr cap="all"/>
          </a:pPr>
          <a:r>
            <a:rPr lang="tr-TR" b="1" kern="1200" cap="all">
              <a:latin typeface="Century Gothic" panose="020B0502020202020204"/>
              <a:ea typeface="+mn-ea"/>
              <a:cs typeface="+mn-cs"/>
            </a:rPr>
            <a:t>Kronolojik CV: </a:t>
          </a:r>
          <a:r>
            <a:rPr lang="tr-TR" b="0" kern="1200" cap="all">
              <a:latin typeface="Century Gothic" panose="020B0502020202020204"/>
              <a:ea typeface="+mn-ea"/>
              <a:cs typeface="+mn-cs"/>
            </a:rPr>
            <a:t>Sahip olunan donanımın tarihsel süreç içerisinde vurgulayan, deneyimleri gösteren en yaygın olarak kullanılan türdür.</a:t>
          </a:r>
          <a:endParaRPr lang="en-US" b="0" kern="1200" cap="all">
            <a:latin typeface="Century Gothic" panose="020B0502020202020204"/>
            <a:ea typeface="+mn-ea"/>
            <a:cs typeface="+mn-cs"/>
          </a:endParaRPr>
        </a:p>
      </dgm:t>
    </dgm:pt>
    <dgm:pt modelId="{F2BE808F-2A41-42FD-9833-7CDCBD6D5767}" type="parTrans" cxnId="{AC9BB1E3-7188-4BDB-8DD9-A0B2E0D5756E}">
      <dgm:prSet/>
      <dgm:spPr/>
      <dgm:t>
        <a:bodyPr/>
        <a:lstStyle/>
        <a:p>
          <a:endParaRPr lang="en-US"/>
        </a:p>
      </dgm:t>
    </dgm:pt>
    <dgm:pt modelId="{7347B91A-5E1F-42F6-9EDD-C1C9078395FE}" type="sibTrans" cxnId="{AC9BB1E3-7188-4BDB-8DD9-A0B2E0D5756E}">
      <dgm:prSet/>
      <dgm:spPr/>
      <dgm:t>
        <a:bodyPr/>
        <a:lstStyle/>
        <a:p>
          <a:endParaRPr lang="en-US"/>
        </a:p>
      </dgm:t>
    </dgm:pt>
    <dgm:pt modelId="{37655830-9CC9-4115-86A4-A5953CF5A719}">
      <dgm:prSet/>
      <dgm:spPr/>
      <dgm:t>
        <a:bodyPr/>
        <a:lstStyle/>
        <a:p>
          <a:pPr>
            <a:defRPr cap="all"/>
          </a:pPr>
          <a:r>
            <a:rPr lang="tr-TR" b="1" kern="1200" cap="all">
              <a:latin typeface="Century Gothic" panose="020B0502020202020204"/>
              <a:ea typeface="+mn-ea"/>
              <a:cs typeface="+mn-cs"/>
            </a:rPr>
            <a:t>Karma CV: </a:t>
          </a:r>
          <a:r>
            <a:rPr lang="tr-TR" b="0" kern="1200" cap="all">
              <a:latin typeface="Century Gothic" panose="020B0502020202020204"/>
              <a:ea typeface="+mn-ea"/>
              <a:cs typeface="+mn-cs"/>
            </a:rPr>
            <a:t>Hem işlevsel hem de kronolojik CV şeklinin bir arada kullanıldığı türdür. Öncelikle işlevsel özellikler daha sonra da kısa kısa kronolojik sırayla iş deneyimleri aktarılır.</a:t>
          </a:r>
          <a:endParaRPr lang="en-US" b="0" kern="1200" cap="all">
            <a:latin typeface="Century Gothic" panose="020B0502020202020204"/>
            <a:ea typeface="+mn-ea"/>
            <a:cs typeface="+mn-cs"/>
          </a:endParaRPr>
        </a:p>
      </dgm:t>
    </dgm:pt>
    <dgm:pt modelId="{07F88942-DEAB-4C11-BD05-9B024D8BAAB6}" type="parTrans" cxnId="{3C032FD6-96EF-443C-ADD3-14784AD8835B}">
      <dgm:prSet/>
      <dgm:spPr/>
      <dgm:t>
        <a:bodyPr/>
        <a:lstStyle/>
        <a:p>
          <a:endParaRPr lang="en-US"/>
        </a:p>
      </dgm:t>
    </dgm:pt>
    <dgm:pt modelId="{1AB13257-A804-4945-9A11-638052344A1C}" type="sibTrans" cxnId="{3C032FD6-96EF-443C-ADD3-14784AD8835B}">
      <dgm:prSet/>
      <dgm:spPr/>
      <dgm:t>
        <a:bodyPr/>
        <a:lstStyle/>
        <a:p>
          <a:endParaRPr lang="en-US"/>
        </a:p>
      </dgm:t>
    </dgm:pt>
    <dgm:pt modelId="{3FD213A2-5E9F-457F-A977-D840023670AC}" type="pres">
      <dgm:prSet presAssocID="{B74D8A58-4A4D-401D-9613-436F7165F8E1}" presName="vert0" presStyleCnt="0">
        <dgm:presLayoutVars>
          <dgm:dir/>
          <dgm:animOne val="branch"/>
          <dgm:animLvl val="lvl"/>
        </dgm:presLayoutVars>
      </dgm:prSet>
      <dgm:spPr/>
    </dgm:pt>
    <dgm:pt modelId="{716D9546-7502-445A-978D-B770E0D5937D}" type="pres">
      <dgm:prSet presAssocID="{C00269B7-0295-4F60-A7A6-4C574CF2B964}" presName="thickLine" presStyleLbl="alignNode1" presStyleIdx="0" presStyleCnt="3"/>
      <dgm:spPr/>
    </dgm:pt>
    <dgm:pt modelId="{81729EAA-6425-44D0-B5C0-304CB306A7F4}" type="pres">
      <dgm:prSet presAssocID="{C00269B7-0295-4F60-A7A6-4C574CF2B964}" presName="horz1" presStyleCnt="0"/>
      <dgm:spPr/>
    </dgm:pt>
    <dgm:pt modelId="{68BD51F5-E279-44BB-BE20-F6E87438CD0F}" type="pres">
      <dgm:prSet presAssocID="{C00269B7-0295-4F60-A7A6-4C574CF2B964}" presName="tx1" presStyleLbl="revTx" presStyleIdx="0" presStyleCnt="3"/>
      <dgm:spPr/>
    </dgm:pt>
    <dgm:pt modelId="{9CA64501-CCF5-45A4-9BED-292498A990E4}" type="pres">
      <dgm:prSet presAssocID="{C00269B7-0295-4F60-A7A6-4C574CF2B964}" presName="vert1" presStyleCnt="0"/>
      <dgm:spPr/>
    </dgm:pt>
    <dgm:pt modelId="{AD2C3E45-76AC-4C98-A9ED-69383D3C5AC0}" type="pres">
      <dgm:prSet presAssocID="{BF6FF17C-BC3E-41D4-B7E8-C5C7AA69C9F5}" presName="thickLine" presStyleLbl="alignNode1" presStyleIdx="1" presStyleCnt="3"/>
      <dgm:spPr/>
    </dgm:pt>
    <dgm:pt modelId="{27F91AE5-05AF-4C4D-8978-B554D6E7A1F5}" type="pres">
      <dgm:prSet presAssocID="{BF6FF17C-BC3E-41D4-B7E8-C5C7AA69C9F5}" presName="horz1" presStyleCnt="0"/>
      <dgm:spPr/>
    </dgm:pt>
    <dgm:pt modelId="{A3E04C3F-AB5D-4549-AFBD-1EF3ADCC02C3}" type="pres">
      <dgm:prSet presAssocID="{BF6FF17C-BC3E-41D4-B7E8-C5C7AA69C9F5}" presName="tx1" presStyleLbl="revTx" presStyleIdx="1" presStyleCnt="3"/>
      <dgm:spPr/>
    </dgm:pt>
    <dgm:pt modelId="{AE31D72B-9D90-45EC-9F47-9905A76CD775}" type="pres">
      <dgm:prSet presAssocID="{BF6FF17C-BC3E-41D4-B7E8-C5C7AA69C9F5}" presName="vert1" presStyleCnt="0"/>
      <dgm:spPr/>
    </dgm:pt>
    <dgm:pt modelId="{63EF7416-0BFA-46D6-8E08-E58B2B6C0917}" type="pres">
      <dgm:prSet presAssocID="{37655830-9CC9-4115-86A4-A5953CF5A719}" presName="thickLine" presStyleLbl="alignNode1" presStyleIdx="2" presStyleCnt="3"/>
      <dgm:spPr/>
    </dgm:pt>
    <dgm:pt modelId="{4F72A36B-D552-40AB-A9E7-B83364B905C3}" type="pres">
      <dgm:prSet presAssocID="{37655830-9CC9-4115-86A4-A5953CF5A719}" presName="horz1" presStyleCnt="0"/>
      <dgm:spPr/>
    </dgm:pt>
    <dgm:pt modelId="{8BDA9502-D1D6-46A1-B912-B942B0EEA113}" type="pres">
      <dgm:prSet presAssocID="{37655830-9CC9-4115-86A4-A5953CF5A719}" presName="tx1" presStyleLbl="revTx" presStyleIdx="2" presStyleCnt="3"/>
      <dgm:spPr/>
    </dgm:pt>
    <dgm:pt modelId="{96FF672A-8062-4EA2-AB95-36B44CEB1AB2}" type="pres">
      <dgm:prSet presAssocID="{37655830-9CC9-4115-86A4-A5953CF5A719}" presName="vert1" presStyleCnt="0"/>
      <dgm:spPr/>
    </dgm:pt>
  </dgm:ptLst>
  <dgm:cxnLst>
    <dgm:cxn modelId="{C6796B09-C320-4CC9-8958-5FB23875CAE3}" type="presOf" srcId="{37655830-9CC9-4115-86A4-A5953CF5A719}" destId="{8BDA9502-D1D6-46A1-B912-B942B0EEA113}" srcOrd="0" destOrd="0" presId="urn:microsoft.com/office/officeart/2008/layout/LinedList"/>
    <dgm:cxn modelId="{A701A767-AE5D-4C50-80C7-39377E5F459D}" type="presOf" srcId="{BF6FF17C-BC3E-41D4-B7E8-C5C7AA69C9F5}" destId="{A3E04C3F-AB5D-4549-AFBD-1EF3ADCC02C3}" srcOrd="0" destOrd="0" presId="urn:microsoft.com/office/officeart/2008/layout/LinedList"/>
    <dgm:cxn modelId="{262F1870-DC82-4C09-AEB8-2E6B7FD9523A}" type="presOf" srcId="{C00269B7-0295-4F60-A7A6-4C574CF2B964}" destId="{68BD51F5-E279-44BB-BE20-F6E87438CD0F}" srcOrd="0" destOrd="0" presId="urn:microsoft.com/office/officeart/2008/layout/LinedList"/>
    <dgm:cxn modelId="{9FDB4878-EFD9-46B9-9434-6444BC43BF72}" type="presOf" srcId="{B74D8A58-4A4D-401D-9613-436F7165F8E1}" destId="{3FD213A2-5E9F-457F-A977-D840023670AC}" srcOrd="0" destOrd="0" presId="urn:microsoft.com/office/officeart/2008/layout/LinedList"/>
    <dgm:cxn modelId="{338BFDD4-E8A7-4B02-ABDD-F0742A3F16D5}" srcId="{B74D8A58-4A4D-401D-9613-436F7165F8E1}" destId="{C00269B7-0295-4F60-A7A6-4C574CF2B964}" srcOrd="0" destOrd="0" parTransId="{169F406E-1476-4474-B4FB-4A98CF73F33A}" sibTransId="{5888062A-612C-42DB-A359-CFBD02C4EE60}"/>
    <dgm:cxn modelId="{3C032FD6-96EF-443C-ADD3-14784AD8835B}" srcId="{B74D8A58-4A4D-401D-9613-436F7165F8E1}" destId="{37655830-9CC9-4115-86A4-A5953CF5A719}" srcOrd="2" destOrd="0" parTransId="{07F88942-DEAB-4C11-BD05-9B024D8BAAB6}" sibTransId="{1AB13257-A804-4945-9A11-638052344A1C}"/>
    <dgm:cxn modelId="{AC9BB1E3-7188-4BDB-8DD9-A0B2E0D5756E}" srcId="{B74D8A58-4A4D-401D-9613-436F7165F8E1}" destId="{BF6FF17C-BC3E-41D4-B7E8-C5C7AA69C9F5}" srcOrd="1" destOrd="0" parTransId="{F2BE808F-2A41-42FD-9833-7CDCBD6D5767}" sibTransId="{7347B91A-5E1F-42F6-9EDD-C1C9078395FE}"/>
    <dgm:cxn modelId="{C70D8935-0CCD-4D3F-8E56-C1C2833C2A76}" type="presParOf" srcId="{3FD213A2-5E9F-457F-A977-D840023670AC}" destId="{716D9546-7502-445A-978D-B770E0D5937D}" srcOrd="0" destOrd="0" presId="urn:microsoft.com/office/officeart/2008/layout/LinedList"/>
    <dgm:cxn modelId="{54384007-21D7-4930-8D16-9C6FCB62FF03}" type="presParOf" srcId="{3FD213A2-5E9F-457F-A977-D840023670AC}" destId="{81729EAA-6425-44D0-B5C0-304CB306A7F4}" srcOrd="1" destOrd="0" presId="urn:microsoft.com/office/officeart/2008/layout/LinedList"/>
    <dgm:cxn modelId="{8BABCE51-5579-40DE-926A-D52AA11FA149}" type="presParOf" srcId="{81729EAA-6425-44D0-B5C0-304CB306A7F4}" destId="{68BD51F5-E279-44BB-BE20-F6E87438CD0F}" srcOrd="0" destOrd="0" presId="urn:microsoft.com/office/officeart/2008/layout/LinedList"/>
    <dgm:cxn modelId="{5EF35BE7-98C3-4C07-A2B1-C28294048BEB}" type="presParOf" srcId="{81729EAA-6425-44D0-B5C0-304CB306A7F4}" destId="{9CA64501-CCF5-45A4-9BED-292498A990E4}" srcOrd="1" destOrd="0" presId="urn:microsoft.com/office/officeart/2008/layout/LinedList"/>
    <dgm:cxn modelId="{2E189554-4231-40FC-9109-50FDDA2DB053}" type="presParOf" srcId="{3FD213A2-5E9F-457F-A977-D840023670AC}" destId="{AD2C3E45-76AC-4C98-A9ED-69383D3C5AC0}" srcOrd="2" destOrd="0" presId="urn:microsoft.com/office/officeart/2008/layout/LinedList"/>
    <dgm:cxn modelId="{C42BB189-A7B5-4217-8E22-6F96CDA7BA35}" type="presParOf" srcId="{3FD213A2-5E9F-457F-A977-D840023670AC}" destId="{27F91AE5-05AF-4C4D-8978-B554D6E7A1F5}" srcOrd="3" destOrd="0" presId="urn:microsoft.com/office/officeart/2008/layout/LinedList"/>
    <dgm:cxn modelId="{5A013701-5208-4B2F-8AB5-77DE9102352E}" type="presParOf" srcId="{27F91AE5-05AF-4C4D-8978-B554D6E7A1F5}" destId="{A3E04C3F-AB5D-4549-AFBD-1EF3ADCC02C3}" srcOrd="0" destOrd="0" presId="urn:microsoft.com/office/officeart/2008/layout/LinedList"/>
    <dgm:cxn modelId="{144092A2-AA1B-4196-8E65-44C238E9F460}" type="presParOf" srcId="{27F91AE5-05AF-4C4D-8978-B554D6E7A1F5}" destId="{AE31D72B-9D90-45EC-9F47-9905A76CD775}" srcOrd="1" destOrd="0" presId="urn:microsoft.com/office/officeart/2008/layout/LinedList"/>
    <dgm:cxn modelId="{EBEB3D3F-725F-4DAA-BBD3-2E71255694CB}" type="presParOf" srcId="{3FD213A2-5E9F-457F-A977-D840023670AC}" destId="{63EF7416-0BFA-46D6-8E08-E58B2B6C0917}" srcOrd="4" destOrd="0" presId="urn:microsoft.com/office/officeart/2008/layout/LinedList"/>
    <dgm:cxn modelId="{C340FE24-1101-4A21-8CD3-936A3DCE2B6C}" type="presParOf" srcId="{3FD213A2-5E9F-457F-A977-D840023670AC}" destId="{4F72A36B-D552-40AB-A9E7-B83364B905C3}" srcOrd="5" destOrd="0" presId="urn:microsoft.com/office/officeart/2008/layout/LinedList"/>
    <dgm:cxn modelId="{35283603-1749-4FBF-B76E-A2E2012912C2}" type="presParOf" srcId="{4F72A36B-D552-40AB-A9E7-B83364B905C3}" destId="{8BDA9502-D1D6-46A1-B912-B942B0EEA113}" srcOrd="0" destOrd="0" presId="urn:microsoft.com/office/officeart/2008/layout/LinedList"/>
    <dgm:cxn modelId="{A7091EB4-1204-4D0D-9F67-84B218882043}" type="presParOf" srcId="{4F72A36B-D552-40AB-A9E7-B83364B905C3}" destId="{96FF672A-8062-4EA2-AB95-36B44CEB1AB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49648E-D0B8-4446-B117-8B69CA78C39E}"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7063457E-F237-40F1-AB16-7C2A0F7FB5AE}">
      <dgm:prSet/>
      <dgm:spPr/>
      <dgm:t>
        <a:bodyPr/>
        <a:lstStyle/>
        <a:p>
          <a:r>
            <a:rPr lang="tr-TR" dirty="0">
              <a:solidFill>
                <a:schemeClr val="tx1">
                  <a:lumMod val="75000"/>
                  <a:lumOff val="25000"/>
                </a:schemeClr>
              </a:solidFill>
            </a:rPr>
            <a:t>CV A4 boyutunda ve bilgisayarda hazırlanmalı.</a:t>
          </a:r>
          <a:endParaRPr lang="en-US" dirty="0">
            <a:solidFill>
              <a:schemeClr val="tx1">
                <a:lumMod val="75000"/>
                <a:lumOff val="25000"/>
              </a:schemeClr>
            </a:solidFill>
          </a:endParaRPr>
        </a:p>
      </dgm:t>
    </dgm:pt>
    <dgm:pt modelId="{B1429970-7282-4E09-A572-7C9CAC68A803}" type="parTrans" cxnId="{03E6B5BD-E3FE-4429-891D-3EFA4496D3B2}">
      <dgm:prSet/>
      <dgm:spPr/>
      <dgm:t>
        <a:bodyPr/>
        <a:lstStyle/>
        <a:p>
          <a:endParaRPr lang="en-US"/>
        </a:p>
      </dgm:t>
    </dgm:pt>
    <dgm:pt modelId="{CCE8DBCA-26E5-4EB7-B9B0-5F3D96938DB5}" type="sibTrans" cxnId="{03E6B5BD-E3FE-4429-891D-3EFA4496D3B2}">
      <dgm:prSet/>
      <dgm:spPr/>
      <dgm:t>
        <a:bodyPr/>
        <a:lstStyle/>
        <a:p>
          <a:endParaRPr lang="en-US"/>
        </a:p>
      </dgm:t>
    </dgm:pt>
    <dgm:pt modelId="{C7A0B661-0761-4629-B05E-97E09E600531}">
      <dgm:prSet/>
      <dgm:spPr/>
      <dgm:t>
        <a:bodyPr/>
        <a:lstStyle/>
        <a:p>
          <a:r>
            <a:rPr lang="tr-TR" dirty="0">
              <a:solidFill>
                <a:schemeClr val="tx1">
                  <a:lumMod val="75000"/>
                  <a:lumOff val="25000"/>
                </a:schemeClr>
              </a:solidFill>
            </a:rPr>
            <a:t>Yazı karakterleri daha kurumsal olan Times New Roman ya da </a:t>
          </a:r>
          <a:r>
            <a:rPr lang="tr-TR" dirty="0" err="1">
              <a:solidFill>
                <a:schemeClr val="tx1">
                  <a:lumMod val="75000"/>
                  <a:lumOff val="25000"/>
                </a:schemeClr>
              </a:solidFill>
            </a:rPr>
            <a:t>Arial</a:t>
          </a:r>
          <a:r>
            <a:rPr lang="tr-TR" dirty="0">
              <a:solidFill>
                <a:schemeClr val="tx1">
                  <a:lumMod val="75000"/>
                  <a:lumOff val="25000"/>
                </a:schemeClr>
              </a:solidFill>
            </a:rPr>
            <a:t> ile 11 veya 12 punto ile yazılmalı.</a:t>
          </a:r>
          <a:endParaRPr lang="en-US" dirty="0">
            <a:solidFill>
              <a:schemeClr val="tx1">
                <a:lumMod val="75000"/>
                <a:lumOff val="25000"/>
              </a:schemeClr>
            </a:solidFill>
          </a:endParaRPr>
        </a:p>
      </dgm:t>
    </dgm:pt>
    <dgm:pt modelId="{3D0B0DC9-9461-484D-8AFE-435751AC64BA}" type="parTrans" cxnId="{2BAF6E76-DF7B-4FC5-8A27-490780557809}">
      <dgm:prSet/>
      <dgm:spPr/>
      <dgm:t>
        <a:bodyPr/>
        <a:lstStyle/>
        <a:p>
          <a:endParaRPr lang="en-US"/>
        </a:p>
      </dgm:t>
    </dgm:pt>
    <dgm:pt modelId="{2CE882D1-A74A-4A71-98BE-5BD6845D1172}" type="sibTrans" cxnId="{2BAF6E76-DF7B-4FC5-8A27-490780557809}">
      <dgm:prSet/>
      <dgm:spPr/>
      <dgm:t>
        <a:bodyPr/>
        <a:lstStyle/>
        <a:p>
          <a:endParaRPr lang="en-US"/>
        </a:p>
      </dgm:t>
    </dgm:pt>
    <dgm:pt modelId="{87F5C7A2-DB35-48E6-9A48-4484B18879E6}">
      <dgm:prSet/>
      <dgm:spPr/>
      <dgm:t>
        <a:bodyPr/>
        <a:lstStyle/>
        <a:p>
          <a:r>
            <a:rPr lang="tr-TR" dirty="0">
              <a:solidFill>
                <a:schemeClr val="tx1">
                  <a:lumMod val="75000"/>
                  <a:lumOff val="25000"/>
                </a:schemeClr>
              </a:solidFill>
            </a:rPr>
            <a:t>CV en fazla 2 sayfa olmalı.</a:t>
          </a:r>
          <a:endParaRPr lang="en-US" dirty="0">
            <a:solidFill>
              <a:schemeClr val="tx1">
                <a:lumMod val="75000"/>
                <a:lumOff val="25000"/>
              </a:schemeClr>
            </a:solidFill>
          </a:endParaRPr>
        </a:p>
      </dgm:t>
    </dgm:pt>
    <dgm:pt modelId="{AF5DCA13-05E8-4528-B53E-E2D96D2C15D6}" type="parTrans" cxnId="{CD24B078-21A2-41EE-8E48-44E414853BDA}">
      <dgm:prSet/>
      <dgm:spPr/>
      <dgm:t>
        <a:bodyPr/>
        <a:lstStyle/>
        <a:p>
          <a:endParaRPr lang="en-US"/>
        </a:p>
      </dgm:t>
    </dgm:pt>
    <dgm:pt modelId="{5FD8FBFE-5BD1-40BE-B420-8EE800B5A5DB}" type="sibTrans" cxnId="{CD24B078-21A2-41EE-8E48-44E414853BDA}">
      <dgm:prSet/>
      <dgm:spPr/>
      <dgm:t>
        <a:bodyPr/>
        <a:lstStyle/>
        <a:p>
          <a:endParaRPr lang="en-US"/>
        </a:p>
      </dgm:t>
    </dgm:pt>
    <dgm:pt modelId="{4E0CD908-9EA2-42B5-9E09-3DE38F519957}" type="pres">
      <dgm:prSet presAssocID="{F149648E-D0B8-4446-B117-8B69CA78C39E}" presName="root" presStyleCnt="0">
        <dgm:presLayoutVars>
          <dgm:dir/>
          <dgm:resizeHandles val="exact"/>
        </dgm:presLayoutVars>
      </dgm:prSet>
      <dgm:spPr/>
    </dgm:pt>
    <dgm:pt modelId="{191931C2-82A7-44D6-A69C-A54C725DB65D}" type="pres">
      <dgm:prSet presAssocID="{7063457E-F237-40F1-AB16-7C2A0F7FB5AE}" presName="compNode" presStyleCnt="0"/>
      <dgm:spPr/>
    </dgm:pt>
    <dgm:pt modelId="{44429655-B94D-49CF-95E7-EA028BE41DA4}" type="pres">
      <dgm:prSet presAssocID="{7063457E-F237-40F1-AB16-7C2A0F7FB5AE}" presName="bgRect" presStyleLbl="bgShp" presStyleIdx="0" presStyleCnt="3"/>
      <dgm:spPr/>
    </dgm:pt>
    <dgm:pt modelId="{4645BD1B-95B0-494B-9D67-0F93EB6F4CCB}" type="pres">
      <dgm:prSet presAssocID="{7063457E-F237-40F1-AB16-7C2A0F7FB5A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elge"/>
        </a:ext>
      </dgm:extLst>
    </dgm:pt>
    <dgm:pt modelId="{BF49E988-ECCB-44DD-99D5-C53103DF1A20}" type="pres">
      <dgm:prSet presAssocID="{7063457E-F237-40F1-AB16-7C2A0F7FB5AE}" presName="spaceRect" presStyleCnt="0"/>
      <dgm:spPr/>
    </dgm:pt>
    <dgm:pt modelId="{2C947579-10B9-41BA-8DC4-F2AAF55A22E8}" type="pres">
      <dgm:prSet presAssocID="{7063457E-F237-40F1-AB16-7C2A0F7FB5AE}" presName="parTx" presStyleLbl="revTx" presStyleIdx="0" presStyleCnt="3">
        <dgm:presLayoutVars>
          <dgm:chMax val="0"/>
          <dgm:chPref val="0"/>
        </dgm:presLayoutVars>
      </dgm:prSet>
      <dgm:spPr/>
    </dgm:pt>
    <dgm:pt modelId="{311A0CC7-195B-4BE7-AC7E-C2F83D0A680F}" type="pres">
      <dgm:prSet presAssocID="{CCE8DBCA-26E5-4EB7-B9B0-5F3D96938DB5}" presName="sibTrans" presStyleCnt="0"/>
      <dgm:spPr/>
    </dgm:pt>
    <dgm:pt modelId="{2F8B0674-F043-439A-96C7-86CA92911739}" type="pres">
      <dgm:prSet presAssocID="{C7A0B661-0761-4629-B05E-97E09E600531}" presName="compNode" presStyleCnt="0"/>
      <dgm:spPr/>
    </dgm:pt>
    <dgm:pt modelId="{EDC0FC64-8B44-4B92-8FB3-C708DADF7163}" type="pres">
      <dgm:prSet presAssocID="{C7A0B661-0761-4629-B05E-97E09E600531}" presName="bgRect" presStyleLbl="bgShp" presStyleIdx="1" presStyleCnt="3"/>
      <dgm:spPr/>
    </dgm:pt>
    <dgm:pt modelId="{ECA5CC65-857F-4DC9-A10D-99346000B201}" type="pres">
      <dgm:prSet presAssocID="{C7A0B661-0761-4629-B05E-97E09E600531}"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pt>
    <dgm:pt modelId="{9722B2B2-ABF6-472A-8E55-78C28A9047EC}" type="pres">
      <dgm:prSet presAssocID="{C7A0B661-0761-4629-B05E-97E09E600531}" presName="spaceRect" presStyleCnt="0"/>
      <dgm:spPr/>
    </dgm:pt>
    <dgm:pt modelId="{278E8EEE-4B64-4C5F-831D-C4CA0316D8D5}" type="pres">
      <dgm:prSet presAssocID="{C7A0B661-0761-4629-B05E-97E09E600531}" presName="parTx" presStyleLbl="revTx" presStyleIdx="1" presStyleCnt="3">
        <dgm:presLayoutVars>
          <dgm:chMax val="0"/>
          <dgm:chPref val="0"/>
        </dgm:presLayoutVars>
      </dgm:prSet>
      <dgm:spPr/>
    </dgm:pt>
    <dgm:pt modelId="{266DA789-CDA8-4543-A4EF-351E7331B06C}" type="pres">
      <dgm:prSet presAssocID="{2CE882D1-A74A-4A71-98BE-5BD6845D1172}" presName="sibTrans" presStyleCnt="0"/>
      <dgm:spPr/>
    </dgm:pt>
    <dgm:pt modelId="{AF6527A1-9207-41A7-919B-299ECA39702A}" type="pres">
      <dgm:prSet presAssocID="{87F5C7A2-DB35-48E6-9A48-4484B18879E6}" presName="compNode" presStyleCnt="0"/>
      <dgm:spPr/>
    </dgm:pt>
    <dgm:pt modelId="{B0A85DF0-1ED0-46E6-8EE9-ED6AF544023D}" type="pres">
      <dgm:prSet presAssocID="{87F5C7A2-DB35-48E6-9A48-4484B18879E6}" presName="bgRect" presStyleLbl="bgShp" presStyleIdx="2" presStyleCnt="3"/>
      <dgm:spPr/>
    </dgm:pt>
    <dgm:pt modelId="{104DEE56-C8FC-455B-8896-B451CFF15DD2}" type="pres">
      <dgm:prSet presAssocID="{87F5C7A2-DB35-48E6-9A48-4484B18879E6}"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pt>
    <dgm:pt modelId="{E40A1501-7E44-4AA4-A129-F8A166236C31}" type="pres">
      <dgm:prSet presAssocID="{87F5C7A2-DB35-48E6-9A48-4484B18879E6}" presName="spaceRect" presStyleCnt="0"/>
      <dgm:spPr/>
    </dgm:pt>
    <dgm:pt modelId="{59BA423F-C951-4C3F-A5DD-48E059970948}" type="pres">
      <dgm:prSet presAssocID="{87F5C7A2-DB35-48E6-9A48-4484B18879E6}" presName="parTx" presStyleLbl="revTx" presStyleIdx="2" presStyleCnt="3">
        <dgm:presLayoutVars>
          <dgm:chMax val="0"/>
          <dgm:chPref val="0"/>
        </dgm:presLayoutVars>
      </dgm:prSet>
      <dgm:spPr/>
    </dgm:pt>
  </dgm:ptLst>
  <dgm:cxnLst>
    <dgm:cxn modelId="{79FA9B01-B910-4F6D-A819-32865FEC01F5}" type="presOf" srcId="{87F5C7A2-DB35-48E6-9A48-4484B18879E6}" destId="{59BA423F-C951-4C3F-A5DD-48E059970948}" srcOrd="0" destOrd="0" presId="urn:microsoft.com/office/officeart/2018/2/layout/IconVerticalSolidList"/>
    <dgm:cxn modelId="{9241EC6A-A849-4F57-B646-B458B3854562}" type="presOf" srcId="{C7A0B661-0761-4629-B05E-97E09E600531}" destId="{278E8EEE-4B64-4C5F-831D-C4CA0316D8D5}" srcOrd="0" destOrd="0" presId="urn:microsoft.com/office/officeart/2018/2/layout/IconVerticalSolidList"/>
    <dgm:cxn modelId="{2BAF6E76-DF7B-4FC5-8A27-490780557809}" srcId="{F149648E-D0B8-4446-B117-8B69CA78C39E}" destId="{C7A0B661-0761-4629-B05E-97E09E600531}" srcOrd="1" destOrd="0" parTransId="{3D0B0DC9-9461-484D-8AFE-435751AC64BA}" sibTransId="{2CE882D1-A74A-4A71-98BE-5BD6845D1172}"/>
    <dgm:cxn modelId="{CD24B078-21A2-41EE-8E48-44E414853BDA}" srcId="{F149648E-D0B8-4446-B117-8B69CA78C39E}" destId="{87F5C7A2-DB35-48E6-9A48-4484B18879E6}" srcOrd="2" destOrd="0" parTransId="{AF5DCA13-05E8-4528-B53E-E2D96D2C15D6}" sibTransId="{5FD8FBFE-5BD1-40BE-B420-8EE800B5A5DB}"/>
    <dgm:cxn modelId="{03E6B5BD-E3FE-4429-891D-3EFA4496D3B2}" srcId="{F149648E-D0B8-4446-B117-8B69CA78C39E}" destId="{7063457E-F237-40F1-AB16-7C2A0F7FB5AE}" srcOrd="0" destOrd="0" parTransId="{B1429970-7282-4E09-A572-7C9CAC68A803}" sibTransId="{CCE8DBCA-26E5-4EB7-B9B0-5F3D96938DB5}"/>
    <dgm:cxn modelId="{37653FCF-DA99-4F62-8056-2BBA8302386B}" type="presOf" srcId="{F149648E-D0B8-4446-B117-8B69CA78C39E}" destId="{4E0CD908-9EA2-42B5-9E09-3DE38F519957}" srcOrd="0" destOrd="0" presId="urn:microsoft.com/office/officeart/2018/2/layout/IconVerticalSolidList"/>
    <dgm:cxn modelId="{8E22A6EA-995A-4D74-8CDA-5B6E4CEB5EBD}" type="presOf" srcId="{7063457E-F237-40F1-AB16-7C2A0F7FB5AE}" destId="{2C947579-10B9-41BA-8DC4-F2AAF55A22E8}" srcOrd="0" destOrd="0" presId="urn:microsoft.com/office/officeart/2018/2/layout/IconVerticalSolidList"/>
    <dgm:cxn modelId="{B2364829-00D6-4C9D-9BC9-16A9D11F2918}" type="presParOf" srcId="{4E0CD908-9EA2-42B5-9E09-3DE38F519957}" destId="{191931C2-82A7-44D6-A69C-A54C725DB65D}" srcOrd="0" destOrd="0" presId="urn:microsoft.com/office/officeart/2018/2/layout/IconVerticalSolidList"/>
    <dgm:cxn modelId="{2CFB48FB-7CC0-4C4F-8E5B-93F56BBD2696}" type="presParOf" srcId="{191931C2-82A7-44D6-A69C-A54C725DB65D}" destId="{44429655-B94D-49CF-95E7-EA028BE41DA4}" srcOrd="0" destOrd="0" presId="urn:microsoft.com/office/officeart/2018/2/layout/IconVerticalSolidList"/>
    <dgm:cxn modelId="{395E718F-970B-4E17-B807-E6BF2BB55D32}" type="presParOf" srcId="{191931C2-82A7-44D6-A69C-A54C725DB65D}" destId="{4645BD1B-95B0-494B-9D67-0F93EB6F4CCB}" srcOrd="1" destOrd="0" presId="urn:microsoft.com/office/officeart/2018/2/layout/IconVerticalSolidList"/>
    <dgm:cxn modelId="{D51EE5F0-63F8-4ABB-A587-2AB6288EA4E3}" type="presParOf" srcId="{191931C2-82A7-44D6-A69C-A54C725DB65D}" destId="{BF49E988-ECCB-44DD-99D5-C53103DF1A20}" srcOrd="2" destOrd="0" presId="urn:microsoft.com/office/officeart/2018/2/layout/IconVerticalSolidList"/>
    <dgm:cxn modelId="{3A9AEB85-B97D-47C7-BDE0-FCA709094A8B}" type="presParOf" srcId="{191931C2-82A7-44D6-A69C-A54C725DB65D}" destId="{2C947579-10B9-41BA-8DC4-F2AAF55A22E8}" srcOrd="3" destOrd="0" presId="urn:microsoft.com/office/officeart/2018/2/layout/IconVerticalSolidList"/>
    <dgm:cxn modelId="{4639C997-29C7-4AF0-B6AF-D165242FA8CC}" type="presParOf" srcId="{4E0CD908-9EA2-42B5-9E09-3DE38F519957}" destId="{311A0CC7-195B-4BE7-AC7E-C2F83D0A680F}" srcOrd="1" destOrd="0" presId="urn:microsoft.com/office/officeart/2018/2/layout/IconVerticalSolidList"/>
    <dgm:cxn modelId="{95C53726-EDD9-41A8-B4C2-9D7B1B5EB555}" type="presParOf" srcId="{4E0CD908-9EA2-42B5-9E09-3DE38F519957}" destId="{2F8B0674-F043-439A-96C7-86CA92911739}" srcOrd="2" destOrd="0" presId="urn:microsoft.com/office/officeart/2018/2/layout/IconVerticalSolidList"/>
    <dgm:cxn modelId="{7E9B7BF0-425A-4D72-AFC0-6D72F329D907}" type="presParOf" srcId="{2F8B0674-F043-439A-96C7-86CA92911739}" destId="{EDC0FC64-8B44-4B92-8FB3-C708DADF7163}" srcOrd="0" destOrd="0" presId="urn:microsoft.com/office/officeart/2018/2/layout/IconVerticalSolidList"/>
    <dgm:cxn modelId="{1F604E19-32B4-4C3A-B51E-3BB96B3982AA}" type="presParOf" srcId="{2F8B0674-F043-439A-96C7-86CA92911739}" destId="{ECA5CC65-857F-4DC9-A10D-99346000B201}" srcOrd="1" destOrd="0" presId="urn:microsoft.com/office/officeart/2018/2/layout/IconVerticalSolidList"/>
    <dgm:cxn modelId="{ABF694A7-23CF-4DBE-AEB2-4F114F3467EA}" type="presParOf" srcId="{2F8B0674-F043-439A-96C7-86CA92911739}" destId="{9722B2B2-ABF6-472A-8E55-78C28A9047EC}" srcOrd="2" destOrd="0" presId="urn:microsoft.com/office/officeart/2018/2/layout/IconVerticalSolidList"/>
    <dgm:cxn modelId="{3AF9084D-25FB-4143-B8F6-045EF0DDC30E}" type="presParOf" srcId="{2F8B0674-F043-439A-96C7-86CA92911739}" destId="{278E8EEE-4B64-4C5F-831D-C4CA0316D8D5}" srcOrd="3" destOrd="0" presId="urn:microsoft.com/office/officeart/2018/2/layout/IconVerticalSolidList"/>
    <dgm:cxn modelId="{5776C54E-7646-455C-B390-6A0217035C6E}" type="presParOf" srcId="{4E0CD908-9EA2-42B5-9E09-3DE38F519957}" destId="{266DA789-CDA8-4543-A4EF-351E7331B06C}" srcOrd="3" destOrd="0" presId="urn:microsoft.com/office/officeart/2018/2/layout/IconVerticalSolidList"/>
    <dgm:cxn modelId="{86D193D8-D0B2-4AD2-B7D2-17E807AD4D1C}" type="presParOf" srcId="{4E0CD908-9EA2-42B5-9E09-3DE38F519957}" destId="{AF6527A1-9207-41A7-919B-299ECA39702A}" srcOrd="4" destOrd="0" presId="urn:microsoft.com/office/officeart/2018/2/layout/IconVerticalSolidList"/>
    <dgm:cxn modelId="{E572498D-2821-4C78-AAD4-ADD6358E8715}" type="presParOf" srcId="{AF6527A1-9207-41A7-919B-299ECA39702A}" destId="{B0A85DF0-1ED0-46E6-8EE9-ED6AF544023D}" srcOrd="0" destOrd="0" presId="urn:microsoft.com/office/officeart/2018/2/layout/IconVerticalSolidList"/>
    <dgm:cxn modelId="{E02D8443-9428-4C3B-A75B-EC4616F51A37}" type="presParOf" srcId="{AF6527A1-9207-41A7-919B-299ECA39702A}" destId="{104DEE56-C8FC-455B-8896-B451CFF15DD2}" srcOrd="1" destOrd="0" presId="urn:microsoft.com/office/officeart/2018/2/layout/IconVerticalSolidList"/>
    <dgm:cxn modelId="{5C8F84B8-4BC9-4E0E-A220-2FAC04A8767A}" type="presParOf" srcId="{AF6527A1-9207-41A7-919B-299ECA39702A}" destId="{E40A1501-7E44-4AA4-A129-F8A166236C31}" srcOrd="2" destOrd="0" presId="urn:microsoft.com/office/officeart/2018/2/layout/IconVerticalSolidList"/>
    <dgm:cxn modelId="{F99E18B5-1E32-45B7-BFA6-F8B317D5E790}" type="presParOf" srcId="{AF6527A1-9207-41A7-919B-299ECA39702A}" destId="{59BA423F-C951-4C3F-A5DD-48E05997094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49648E-D0B8-4446-B117-8B69CA78C39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063457E-F237-40F1-AB16-7C2A0F7FB5AE}">
      <dgm:prSet/>
      <dgm:spPr/>
      <dgm:t>
        <a:bodyPr/>
        <a:lstStyle/>
        <a:p>
          <a:r>
            <a:rPr lang="tr-TR" dirty="0">
              <a:solidFill>
                <a:schemeClr val="tx1">
                  <a:lumMod val="75000"/>
                  <a:lumOff val="25000"/>
                </a:schemeClr>
              </a:solidFill>
              <a:latin typeface="+mj-lt"/>
              <a:ea typeface="+mj-ea"/>
              <a:cs typeface="+mj-cs"/>
            </a:rPr>
            <a:t>Uzun paragraflardan kaçınılmalı.</a:t>
          </a:r>
          <a:endParaRPr lang="en-US" dirty="0">
            <a:solidFill>
              <a:schemeClr val="tx1">
                <a:lumMod val="75000"/>
                <a:lumOff val="25000"/>
              </a:schemeClr>
            </a:solidFill>
          </a:endParaRPr>
        </a:p>
      </dgm:t>
    </dgm:pt>
    <dgm:pt modelId="{B1429970-7282-4E09-A572-7C9CAC68A803}" type="parTrans" cxnId="{03E6B5BD-E3FE-4429-891D-3EFA4496D3B2}">
      <dgm:prSet/>
      <dgm:spPr/>
      <dgm:t>
        <a:bodyPr/>
        <a:lstStyle/>
        <a:p>
          <a:endParaRPr lang="en-US"/>
        </a:p>
      </dgm:t>
    </dgm:pt>
    <dgm:pt modelId="{CCE8DBCA-26E5-4EB7-B9B0-5F3D96938DB5}" type="sibTrans" cxnId="{03E6B5BD-E3FE-4429-891D-3EFA4496D3B2}">
      <dgm:prSet/>
      <dgm:spPr/>
      <dgm:t>
        <a:bodyPr/>
        <a:lstStyle/>
        <a:p>
          <a:endParaRPr lang="en-US"/>
        </a:p>
      </dgm:t>
    </dgm:pt>
    <dgm:pt modelId="{C7A0B661-0761-4629-B05E-97E09E600531}">
      <dgm:prSet/>
      <dgm:spPr/>
      <dgm:t>
        <a:bodyPr/>
        <a:lstStyle/>
        <a:p>
          <a:r>
            <a:rPr lang="tr-TR" dirty="0">
              <a:solidFill>
                <a:schemeClr val="tx1">
                  <a:lumMod val="75000"/>
                  <a:lumOff val="25000"/>
                </a:schemeClr>
              </a:solidFill>
              <a:latin typeface="+mj-lt"/>
              <a:ea typeface="+mj-ea"/>
              <a:cs typeface="+mj-cs"/>
            </a:rPr>
            <a:t>3. tekil şahıs adı ile yazılmalı.</a:t>
          </a:r>
          <a:endParaRPr lang="en-US" dirty="0">
            <a:solidFill>
              <a:schemeClr val="tx1">
                <a:lumMod val="75000"/>
                <a:lumOff val="25000"/>
              </a:schemeClr>
            </a:solidFill>
          </a:endParaRPr>
        </a:p>
      </dgm:t>
    </dgm:pt>
    <dgm:pt modelId="{3D0B0DC9-9461-484D-8AFE-435751AC64BA}" type="parTrans" cxnId="{2BAF6E76-DF7B-4FC5-8A27-490780557809}">
      <dgm:prSet/>
      <dgm:spPr/>
      <dgm:t>
        <a:bodyPr/>
        <a:lstStyle/>
        <a:p>
          <a:endParaRPr lang="en-US"/>
        </a:p>
      </dgm:t>
    </dgm:pt>
    <dgm:pt modelId="{2CE882D1-A74A-4A71-98BE-5BD6845D1172}" type="sibTrans" cxnId="{2BAF6E76-DF7B-4FC5-8A27-490780557809}">
      <dgm:prSet/>
      <dgm:spPr/>
      <dgm:t>
        <a:bodyPr/>
        <a:lstStyle/>
        <a:p>
          <a:endParaRPr lang="en-US"/>
        </a:p>
      </dgm:t>
    </dgm:pt>
    <dgm:pt modelId="{87F5C7A2-DB35-48E6-9A48-4484B18879E6}">
      <dgm:prSet/>
      <dgm:spPr/>
      <dgm:t>
        <a:bodyPr/>
        <a:lstStyle/>
        <a:p>
          <a:pPr>
            <a:buAutoNum type="arabicPeriod" startAt="4"/>
          </a:pPr>
          <a:r>
            <a:rPr lang="tr-TR" dirty="0">
              <a:solidFill>
                <a:schemeClr val="tx1">
                  <a:lumMod val="75000"/>
                  <a:lumOff val="25000"/>
                </a:schemeClr>
              </a:solidFill>
              <a:latin typeface="+mj-lt"/>
              <a:ea typeface="+mj-ea"/>
              <a:cs typeface="+mj-cs"/>
            </a:rPr>
            <a:t>Kelime ve cümlelerin altı çizilmemeli.</a:t>
          </a:r>
          <a:endParaRPr lang="en-US" dirty="0">
            <a:solidFill>
              <a:schemeClr val="tx1">
                <a:lumMod val="75000"/>
                <a:lumOff val="25000"/>
              </a:schemeClr>
            </a:solidFill>
          </a:endParaRPr>
        </a:p>
      </dgm:t>
    </dgm:pt>
    <dgm:pt modelId="{AF5DCA13-05E8-4528-B53E-E2D96D2C15D6}" type="parTrans" cxnId="{CD24B078-21A2-41EE-8E48-44E414853BDA}">
      <dgm:prSet/>
      <dgm:spPr/>
      <dgm:t>
        <a:bodyPr/>
        <a:lstStyle/>
        <a:p>
          <a:endParaRPr lang="en-US"/>
        </a:p>
      </dgm:t>
    </dgm:pt>
    <dgm:pt modelId="{5FD8FBFE-5BD1-40BE-B420-8EE800B5A5DB}" type="sibTrans" cxnId="{CD24B078-21A2-41EE-8E48-44E414853BDA}">
      <dgm:prSet/>
      <dgm:spPr/>
      <dgm:t>
        <a:bodyPr/>
        <a:lstStyle/>
        <a:p>
          <a:endParaRPr lang="en-US"/>
        </a:p>
      </dgm:t>
    </dgm:pt>
    <dgm:pt modelId="{4E0CD908-9EA2-42B5-9E09-3DE38F519957}" type="pres">
      <dgm:prSet presAssocID="{F149648E-D0B8-4446-B117-8B69CA78C39E}" presName="root" presStyleCnt="0">
        <dgm:presLayoutVars>
          <dgm:dir/>
          <dgm:resizeHandles val="exact"/>
        </dgm:presLayoutVars>
      </dgm:prSet>
      <dgm:spPr/>
    </dgm:pt>
    <dgm:pt modelId="{191931C2-82A7-44D6-A69C-A54C725DB65D}" type="pres">
      <dgm:prSet presAssocID="{7063457E-F237-40F1-AB16-7C2A0F7FB5AE}" presName="compNode" presStyleCnt="0"/>
      <dgm:spPr/>
    </dgm:pt>
    <dgm:pt modelId="{44429655-B94D-49CF-95E7-EA028BE41DA4}" type="pres">
      <dgm:prSet presAssocID="{7063457E-F237-40F1-AB16-7C2A0F7FB5AE}" presName="bgRect" presStyleLbl="bgShp" presStyleIdx="0" presStyleCnt="3"/>
      <dgm:spPr/>
    </dgm:pt>
    <dgm:pt modelId="{4645BD1B-95B0-494B-9D67-0F93EB6F4CCB}" type="pres">
      <dgm:prSet presAssocID="{7063457E-F237-40F1-AB16-7C2A0F7FB5A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elge"/>
        </a:ext>
      </dgm:extLst>
    </dgm:pt>
    <dgm:pt modelId="{BF49E988-ECCB-44DD-99D5-C53103DF1A20}" type="pres">
      <dgm:prSet presAssocID="{7063457E-F237-40F1-AB16-7C2A0F7FB5AE}" presName="spaceRect" presStyleCnt="0"/>
      <dgm:spPr/>
    </dgm:pt>
    <dgm:pt modelId="{2C947579-10B9-41BA-8DC4-F2AAF55A22E8}" type="pres">
      <dgm:prSet presAssocID="{7063457E-F237-40F1-AB16-7C2A0F7FB5AE}" presName="parTx" presStyleLbl="revTx" presStyleIdx="0" presStyleCnt="3">
        <dgm:presLayoutVars>
          <dgm:chMax val="0"/>
          <dgm:chPref val="0"/>
        </dgm:presLayoutVars>
      </dgm:prSet>
      <dgm:spPr/>
    </dgm:pt>
    <dgm:pt modelId="{311A0CC7-195B-4BE7-AC7E-C2F83D0A680F}" type="pres">
      <dgm:prSet presAssocID="{CCE8DBCA-26E5-4EB7-B9B0-5F3D96938DB5}" presName="sibTrans" presStyleCnt="0"/>
      <dgm:spPr/>
    </dgm:pt>
    <dgm:pt modelId="{2F8B0674-F043-439A-96C7-86CA92911739}" type="pres">
      <dgm:prSet presAssocID="{C7A0B661-0761-4629-B05E-97E09E600531}" presName="compNode" presStyleCnt="0"/>
      <dgm:spPr/>
    </dgm:pt>
    <dgm:pt modelId="{EDC0FC64-8B44-4B92-8FB3-C708DADF7163}" type="pres">
      <dgm:prSet presAssocID="{C7A0B661-0761-4629-B05E-97E09E600531}" presName="bgRect" presStyleLbl="bgShp" presStyleIdx="1" presStyleCnt="3"/>
      <dgm:spPr/>
    </dgm:pt>
    <dgm:pt modelId="{ECA5CC65-857F-4DC9-A10D-99346000B201}" type="pres">
      <dgm:prSet presAssocID="{C7A0B661-0761-4629-B05E-97E09E600531}"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pt>
    <dgm:pt modelId="{9722B2B2-ABF6-472A-8E55-78C28A9047EC}" type="pres">
      <dgm:prSet presAssocID="{C7A0B661-0761-4629-B05E-97E09E600531}" presName="spaceRect" presStyleCnt="0"/>
      <dgm:spPr/>
    </dgm:pt>
    <dgm:pt modelId="{278E8EEE-4B64-4C5F-831D-C4CA0316D8D5}" type="pres">
      <dgm:prSet presAssocID="{C7A0B661-0761-4629-B05E-97E09E600531}" presName="parTx" presStyleLbl="revTx" presStyleIdx="1" presStyleCnt="3">
        <dgm:presLayoutVars>
          <dgm:chMax val="0"/>
          <dgm:chPref val="0"/>
        </dgm:presLayoutVars>
      </dgm:prSet>
      <dgm:spPr/>
    </dgm:pt>
    <dgm:pt modelId="{266DA789-CDA8-4543-A4EF-351E7331B06C}" type="pres">
      <dgm:prSet presAssocID="{2CE882D1-A74A-4A71-98BE-5BD6845D1172}" presName="sibTrans" presStyleCnt="0"/>
      <dgm:spPr/>
    </dgm:pt>
    <dgm:pt modelId="{AF6527A1-9207-41A7-919B-299ECA39702A}" type="pres">
      <dgm:prSet presAssocID="{87F5C7A2-DB35-48E6-9A48-4484B18879E6}" presName="compNode" presStyleCnt="0"/>
      <dgm:spPr/>
    </dgm:pt>
    <dgm:pt modelId="{B0A85DF0-1ED0-46E6-8EE9-ED6AF544023D}" type="pres">
      <dgm:prSet presAssocID="{87F5C7A2-DB35-48E6-9A48-4484B18879E6}" presName="bgRect" presStyleLbl="bgShp" presStyleIdx="2" presStyleCnt="3"/>
      <dgm:spPr/>
    </dgm:pt>
    <dgm:pt modelId="{104DEE56-C8FC-455B-8896-B451CFF15DD2}" type="pres">
      <dgm:prSet presAssocID="{87F5C7A2-DB35-48E6-9A48-4484B18879E6}"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Thumbs Up Sign"/>
        </a:ext>
      </dgm:extLst>
    </dgm:pt>
    <dgm:pt modelId="{E40A1501-7E44-4AA4-A129-F8A166236C31}" type="pres">
      <dgm:prSet presAssocID="{87F5C7A2-DB35-48E6-9A48-4484B18879E6}" presName="spaceRect" presStyleCnt="0"/>
      <dgm:spPr/>
    </dgm:pt>
    <dgm:pt modelId="{59BA423F-C951-4C3F-A5DD-48E059970948}" type="pres">
      <dgm:prSet presAssocID="{87F5C7A2-DB35-48E6-9A48-4484B18879E6}" presName="parTx" presStyleLbl="revTx" presStyleIdx="2" presStyleCnt="3">
        <dgm:presLayoutVars>
          <dgm:chMax val="0"/>
          <dgm:chPref val="0"/>
        </dgm:presLayoutVars>
      </dgm:prSet>
      <dgm:spPr/>
    </dgm:pt>
  </dgm:ptLst>
  <dgm:cxnLst>
    <dgm:cxn modelId="{79FA9B01-B910-4F6D-A819-32865FEC01F5}" type="presOf" srcId="{87F5C7A2-DB35-48E6-9A48-4484B18879E6}" destId="{59BA423F-C951-4C3F-A5DD-48E059970948}" srcOrd="0" destOrd="0" presId="urn:microsoft.com/office/officeart/2018/2/layout/IconVerticalSolidList"/>
    <dgm:cxn modelId="{9241EC6A-A849-4F57-B646-B458B3854562}" type="presOf" srcId="{C7A0B661-0761-4629-B05E-97E09E600531}" destId="{278E8EEE-4B64-4C5F-831D-C4CA0316D8D5}" srcOrd="0" destOrd="0" presId="urn:microsoft.com/office/officeart/2018/2/layout/IconVerticalSolidList"/>
    <dgm:cxn modelId="{2BAF6E76-DF7B-4FC5-8A27-490780557809}" srcId="{F149648E-D0B8-4446-B117-8B69CA78C39E}" destId="{C7A0B661-0761-4629-B05E-97E09E600531}" srcOrd="1" destOrd="0" parTransId="{3D0B0DC9-9461-484D-8AFE-435751AC64BA}" sibTransId="{2CE882D1-A74A-4A71-98BE-5BD6845D1172}"/>
    <dgm:cxn modelId="{CD24B078-21A2-41EE-8E48-44E414853BDA}" srcId="{F149648E-D0B8-4446-B117-8B69CA78C39E}" destId="{87F5C7A2-DB35-48E6-9A48-4484B18879E6}" srcOrd="2" destOrd="0" parTransId="{AF5DCA13-05E8-4528-B53E-E2D96D2C15D6}" sibTransId="{5FD8FBFE-5BD1-40BE-B420-8EE800B5A5DB}"/>
    <dgm:cxn modelId="{03E6B5BD-E3FE-4429-891D-3EFA4496D3B2}" srcId="{F149648E-D0B8-4446-B117-8B69CA78C39E}" destId="{7063457E-F237-40F1-AB16-7C2A0F7FB5AE}" srcOrd="0" destOrd="0" parTransId="{B1429970-7282-4E09-A572-7C9CAC68A803}" sibTransId="{CCE8DBCA-26E5-4EB7-B9B0-5F3D96938DB5}"/>
    <dgm:cxn modelId="{37653FCF-DA99-4F62-8056-2BBA8302386B}" type="presOf" srcId="{F149648E-D0B8-4446-B117-8B69CA78C39E}" destId="{4E0CD908-9EA2-42B5-9E09-3DE38F519957}" srcOrd="0" destOrd="0" presId="urn:microsoft.com/office/officeart/2018/2/layout/IconVerticalSolidList"/>
    <dgm:cxn modelId="{8E22A6EA-995A-4D74-8CDA-5B6E4CEB5EBD}" type="presOf" srcId="{7063457E-F237-40F1-AB16-7C2A0F7FB5AE}" destId="{2C947579-10B9-41BA-8DC4-F2AAF55A22E8}" srcOrd="0" destOrd="0" presId="urn:microsoft.com/office/officeart/2018/2/layout/IconVerticalSolidList"/>
    <dgm:cxn modelId="{B2364829-00D6-4C9D-9BC9-16A9D11F2918}" type="presParOf" srcId="{4E0CD908-9EA2-42B5-9E09-3DE38F519957}" destId="{191931C2-82A7-44D6-A69C-A54C725DB65D}" srcOrd="0" destOrd="0" presId="urn:microsoft.com/office/officeart/2018/2/layout/IconVerticalSolidList"/>
    <dgm:cxn modelId="{2CFB48FB-7CC0-4C4F-8E5B-93F56BBD2696}" type="presParOf" srcId="{191931C2-82A7-44D6-A69C-A54C725DB65D}" destId="{44429655-B94D-49CF-95E7-EA028BE41DA4}" srcOrd="0" destOrd="0" presId="urn:microsoft.com/office/officeart/2018/2/layout/IconVerticalSolidList"/>
    <dgm:cxn modelId="{395E718F-970B-4E17-B807-E6BF2BB55D32}" type="presParOf" srcId="{191931C2-82A7-44D6-A69C-A54C725DB65D}" destId="{4645BD1B-95B0-494B-9D67-0F93EB6F4CCB}" srcOrd="1" destOrd="0" presId="urn:microsoft.com/office/officeart/2018/2/layout/IconVerticalSolidList"/>
    <dgm:cxn modelId="{D51EE5F0-63F8-4ABB-A587-2AB6288EA4E3}" type="presParOf" srcId="{191931C2-82A7-44D6-A69C-A54C725DB65D}" destId="{BF49E988-ECCB-44DD-99D5-C53103DF1A20}" srcOrd="2" destOrd="0" presId="urn:microsoft.com/office/officeart/2018/2/layout/IconVerticalSolidList"/>
    <dgm:cxn modelId="{3A9AEB85-B97D-47C7-BDE0-FCA709094A8B}" type="presParOf" srcId="{191931C2-82A7-44D6-A69C-A54C725DB65D}" destId="{2C947579-10B9-41BA-8DC4-F2AAF55A22E8}" srcOrd="3" destOrd="0" presId="urn:microsoft.com/office/officeart/2018/2/layout/IconVerticalSolidList"/>
    <dgm:cxn modelId="{4639C997-29C7-4AF0-B6AF-D165242FA8CC}" type="presParOf" srcId="{4E0CD908-9EA2-42B5-9E09-3DE38F519957}" destId="{311A0CC7-195B-4BE7-AC7E-C2F83D0A680F}" srcOrd="1" destOrd="0" presId="urn:microsoft.com/office/officeart/2018/2/layout/IconVerticalSolidList"/>
    <dgm:cxn modelId="{95C53726-EDD9-41A8-B4C2-9D7B1B5EB555}" type="presParOf" srcId="{4E0CD908-9EA2-42B5-9E09-3DE38F519957}" destId="{2F8B0674-F043-439A-96C7-86CA92911739}" srcOrd="2" destOrd="0" presId="urn:microsoft.com/office/officeart/2018/2/layout/IconVerticalSolidList"/>
    <dgm:cxn modelId="{7E9B7BF0-425A-4D72-AFC0-6D72F329D907}" type="presParOf" srcId="{2F8B0674-F043-439A-96C7-86CA92911739}" destId="{EDC0FC64-8B44-4B92-8FB3-C708DADF7163}" srcOrd="0" destOrd="0" presId="urn:microsoft.com/office/officeart/2018/2/layout/IconVerticalSolidList"/>
    <dgm:cxn modelId="{1F604E19-32B4-4C3A-B51E-3BB96B3982AA}" type="presParOf" srcId="{2F8B0674-F043-439A-96C7-86CA92911739}" destId="{ECA5CC65-857F-4DC9-A10D-99346000B201}" srcOrd="1" destOrd="0" presId="urn:microsoft.com/office/officeart/2018/2/layout/IconVerticalSolidList"/>
    <dgm:cxn modelId="{ABF694A7-23CF-4DBE-AEB2-4F114F3467EA}" type="presParOf" srcId="{2F8B0674-F043-439A-96C7-86CA92911739}" destId="{9722B2B2-ABF6-472A-8E55-78C28A9047EC}" srcOrd="2" destOrd="0" presId="urn:microsoft.com/office/officeart/2018/2/layout/IconVerticalSolidList"/>
    <dgm:cxn modelId="{3AF9084D-25FB-4143-B8F6-045EF0DDC30E}" type="presParOf" srcId="{2F8B0674-F043-439A-96C7-86CA92911739}" destId="{278E8EEE-4B64-4C5F-831D-C4CA0316D8D5}" srcOrd="3" destOrd="0" presId="urn:microsoft.com/office/officeart/2018/2/layout/IconVerticalSolidList"/>
    <dgm:cxn modelId="{5776C54E-7646-455C-B390-6A0217035C6E}" type="presParOf" srcId="{4E0CD908-9EA2-42B5-9E09-3DE38F519957}" destId="{266DA789-CDA8-4543-A4EF-351E7331B06C}" srcOrd="3" destOrd="0" presId="urn:microsoft.com/office/officeart/2018/2/layout/IconVerticalSolidList"/>
    <dgm:cxn modelId="{86D193D8-D0B2-4AD2-B7D2-17E807AD4D1C}" type="presParOf" srcId="{4E0CD908-9EA2-42B5-9E09-3DE38F519957}" destId="{AF6527A1-9207-41A7-919B-299ECA39702A}" srcOrd="4" destOrd="0" presId="urn:microsoft.com/office/officeart/2018/2/layout/IconVerticalSolidList"/>
    <dgm:cxn modelId="{E572498D-2821-4C78-AAD4-ADD6358E8715}" type="presParOf" srcId="{AF6527A1-9207-41A7-919B-299ECA39702A}" destId="{B0A85DF0-1ED0-46E6-8EE9-ED6AF544023D}" srcOrd="0" destOrd="0" presId="urn:microsoft.com/office/officeart/2018/2/layout/IconVerticalSolidList"/>
    <dgm:cxn modelId="{E02D8443-9428-4C3B-A75B-EC4616F51A37}" type="presParOf" srcId="{AF6527A1-9207-41A7-919B-299ECA39702A}" destId="{104DEE56-C8FC-455B-8896-B451CFF15DD2}" srcOrd="1" destOrd="0" presId="urn:microsoft.com/office/officeart/2018/2/layout/IconVerticalSolidList"/>
    <dgm:cxn modelId="{5C8F84B8-4BC9-4E0E-A220-2FAC04A8767A}" type="presParOf" srcId="{AF6527A1-9207-41A7-919B-299ECA39702A}" destId="{E40A1501-7E44-4AA4-A129-F8A166236C31}" srcOrd="2" destOrd="0" presId="urn:microsoft.com/office/officeart/2018/2/layout/IconVerticalSolidList"/>
    <dgm:cxn modelId="{F99E18B5-1E32-45B7-BFA6-F8B317D5E790}" type="presParOf" srcId="{AF6527A1-9207-41A7-919B-299ECA39702A}" destId="{59BA423F-C951-4C3F-A5DD-48E05997094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44F40D-D667-43A1-ABAC-A1CEEC826BE8}"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FFD928E-4B48-4A05-AF18-DC53C44FDB40}">
      <dgm:prSet/>
      <dgm:spPr/>
      <dgm:t>
        <a:bodyPr/>
        <a:lstStyle/>
        <a:p>
          <a:pPr>
            <a:lnSpc>
              <a:spcPct val="100000"/>
            </a:lnSpc>
          </a:pPr>
          <a:r>
            <a:rPr lang="tr-TR" dirty="0">
              <a:solidFill>
                <a:schemeClr val="tx1">
                  <a:lumMod val="75000"/>
                  <a:lumOff val="25000"/>
                </a:schemeClr>
              </a:solidFill>
            </a:rPr>
            <a:t>Anlaşılır ve sade bir dil kullanılmalı.</a:t>
          </a:r>
          <a:endParaRPr lang="en-US" dirty="0">
            <a:solidFill>
              <a:schemeClr val="tx1">
                <a:lumMod val="75000"/>
                <a:lumOff val="25000"/>
              </a:schemeClr>
            </a:solidFill>
          </a:endParaRPr>
        </a:p>
      </dgm:t>
    </dgm:pt>
    <dgm:pt modelId="{83CD1AE9-65BB-49F1-A70A-A026B0B08036}" type="parTrans" cxnId="{3A74CB3D-5628-4195-816E-8E0A659E4EB0}">
      <dgm:prSet/>
      <dgm:spPr/>
      <dgm:t>
        <a:bodyPr/>
        <a:lstStyle/>
        <a:p>
          <a:endParaRPr lang="en-US"/>
        </a:p>
      </dgm:t>
    </dgm:pt>
    <dgm:pt modelId="{2ABFC767-2492-437D-8052-60B00E9662A2}" type="sibTrans" cxnId="{3A74CB3D-5628-4195-816E-8E0A659E4EB0}">
      <dgm:prSet/>
      <dgm:spPr/>
      <dgm:t>
        <a:bodyPr/>
        <a:lstStyle/>
        <a:p>
          <a:endParaRPr lang="en-US"/>
        </a:p>
      </dgm:t>
    </dgm:pt>
    <dgm:pt modelId="{2D6BF5F7-590B-4CAC-AD72-EE590EE19BDB}">
      <dgm:prSet/>
      <dgm:spPr/>
      <dgm:t>
        <a:bodyPr/>
        <a:lstStyle/>
        <a:p>
          <a:pPr>
            <a:lnSpc>
              <a:spcPct val="100000"/>
            </a:lnSpc>
          </a:pPr>
          <a:r>
            <a:rPr lang="tr-TR" dirty="0">
              <a:solidFill>
                <a:schemeClr val="tx1">
                  <a:lumMod val="75000"/>
                  <a:lumOff val="25000"/>
                </a:schemeClr>
              </a:solidFill>
            </a:rPr>
            <a:t>İmla kurallarına dikkat edilmeli.</a:t>
          </a:r>
          <a:endParaRPr lang="en-US" dirty="0">
            <a:solidFill>
              <a:schemeClr val="tx1">
                <a:lumMod val="75000"/>
                <a:lumOff val="25000"/>
              </a:schemeClr>
            </a:solidFill>
          </a:endParaRPr>
        </a:p>
      </dgm:t>
    </dgm:pt>
    <dgm:pt modelId="{D14621C4-E826-492F-A9D9-7B9B13E6F378}" type="parTrans" cxnId="{6497827B-0914-4422-BBBA-EF80D6C431E1}">
      <dgm:prSet/>
      <dgm:spPr/>
      <dgm:t>
        <a:bodyPr/>
        <a:lstStyle/>
        <a:p>
          <a:endParaRPr lang="en-US"/>
        </a:p>
      </dgm:t>
    </dgm:pt>
    <dgm:pt modelId="{95C12B9A-77AA-4800-9309-49E0218854A8}" type="sibTrans" cxnId="{6497827B-0914-4422-BBBA-EF80D6C431E1}">
      <dgm:prSet/>
      <dgm:spPr/>
      <dgm:t>
        <a:bodyPr/>
        <a:lstStyle/>
        <a:p>
          <a:endParaRPr lang="en-US"/>
        </a:p>
      </dgm:t>
    </dgm:pt>
    <dgm:pt modelId="{19B388DA-D570-4DE6-BC21-2E22EDAF0B69}">
      <dgm:prSet/>
      <dgm:spPr/>
      <dgm:t>
        <a:bodyPr/>
        <a:lstStyle/>
        <a:p>
          <a:pPr>
            <a:lnSpc>
              <a:spcPct val="100000"/>
            </a:lnSpc>
          </a:pPr>
          <a:r>
            <a:rPr lang="tr-TR" dirty="0">
              <a:solidFill>
                <a:schemeClr val="tx1">
                  <a:lumMod val="75000"/>
                  <a:lumOff val="25000"/>
                </a:schemeClr>
              </a:solidFill>
            </a:rPr>
            <a:t>Tarihlerde kronolojik sıralamaya dikkat edilmeli.</a:t>
          </a:r>
          <a:endParaRPr lang="en-US" dirty="0">
            <a:solidFill>
              <a:schemeClr val="tx1">
                <a:lumMod val="75000"/>
                <a:lumOff val="25000"/>
              </a:schemeClr>
            </a:solidFill>
          </a:endParaRPr>
        </a:p>
      </dgm:t>
    </dgm:pt>
    <dgm:pt modelId="{16F6A843-E8B7-4015-9B90-E2ADB2C7F453}" type="parTrans" cxnId="{B7BAF36A-B75B-4975-ACC4-0E7888EB781E}">
      <dgm:prSet/>
      <dgm:spPr/>
      <dgm:t>
        <a:bodyPr/>
        <a:lstStyle/>
        <a:p>
          <a:endParaRPr lang="en-US"/>
        </a:p>
      </dgm:t>
    </dgm:pt>
    <dgm:pt modelId="{983434DE-B946-444A-9280-143EB4AE092D}" type="sibTrans" cxnId="{B7BAF36A-B75B-4975-ACC4-0E7888EB781E}">
      <dgm:prSet/>
      <dgm:spPr/>
      <dgm:t>
        <a:bodyPr/>
        <a:lstStyle/>
        <a:p>
          <a:endParaRPr lang="en-US"/>
        </a:p>
      </dgm:t>
    </dgm:pt>
    <dgm:pt modelId="{E8637F96-F60E-41B0-B5B1-9AEAC41431F6}" type="pres">
      <dgm:prSet presAssocID="{DA44F40D-D667-43A1-ABAC-A1CEEC826BE8}" presName="root" presStyleCnt="0">
        <dgm:presLayoutVars>
          <dgm:dir/>
          <dgm:resizeHandles val="exact"/>
        </dgm:presLayoutVars>
      </dgm:prSet>
      <dgm:spPr/>
    </dgm:pt>
    <dgm:pt modelId="{275F7D6F-8909-485C-8C73-4D19F9658954}" type="pres">
      <dgm:prSet presAssocID="{AFFD928E-4B48-4A05-AF18-DC53C44FDB40}" presName="compNode" presStyleCnt="0"/>
      <dgm:spPr/>
    </dgm:pt>
    <dgm:pt modelId="{FC52C94B-AA4B-4FE2-AE24-F256D1E2A4CF}" type="pres">
      <dgm:prSet presAssocID="{AFFD928E-4B48-4A05-AF18-DC53C44FDB40}" presName="bgRect" presStyleLbl="bgShp" presStyleIdx="0" presStyleCnt="3"/>
      <dgm:spPr/>
    </dgm:pt>
    <dgm:pt modelId="{D853C041-06AD-466D-AE21-52F2C025A7EF}" type="pres">
      <dgm:prSet presAssocID="{AFFD928E-4B48-4A05-AF18-DC53C44FDB40}"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pen Book"/>
        </a:ext>
      </dgm:extLst>
    </dgm:pt>
    <dgm:pt modelId="{706D2264-5329-481E-8B48-8F96A6E78DC0}" type="pres">
      <dgm:prSet presAssocID="{AFFD928E-4B48-4A05-AF18-DC53C44FDB40}" presName="spaceRect" presStyleCnt="0"/>
      <dgm:spPr/>
    </dgm:pt>
    <dgm:pt modelId="{20E342ED-4D6C-4C5D-97E4-BD53847AD90C}" type="pres">
      <dgm:prSet presAssocID="{AFFD928E-4B48-4A05-AF18-DC53C44FDB40}" presName="parTx" presStyleLbl="revTx" presStyleIdx="0" presStyleCnt="3">
        <dgm:presLayoutVars>
          <dgm:chMax val="0"/>
          <dgm:chPref val="0"/>
        </dgm:presLayoutVars>
      </dgm:prSet>
      <dgm:spPr/>
    </dgm:pt>
    <dgm:pt modelId="{351DA427-BA42-4A98-968A-90FD7631F4BC}" type="pres">
      <dgm:prSet presAssocID="{2ABFC767-2492-437D-8052-60B00E9662A2}" presName="sibTrans" presStyleCnt="0"/>
      <dgm:spPr/>
    </dgm:pt>
    <dgm:pt modelId="{3AFAD364-FBAC-45EA-8EA7-3A8B4E7B1D76}" type="pres">
      <dgm:prSet presAssocID="{2D6BF5F7-590B-4CAC-AD72-EE590EE19BDB}" presName="compNode" presStyleCnt="0"/>
      <dgm:spPr/>
    </dgm:pt>
    <dgm:pt modelId="{3ECF85B2-4BFD-4A9F-BD8D-D2B40BFD30D9}" type="pres">
      <dgm:prSet presAssocID="{2D6BF5F7-590B-4CAC-AD72-EE590EE19BDB}" presName="bgRect" presStyleLbl="bgShp" presStyleIdx="1" presStyleCnt="3"/>
      <dgm:spPr/>
    </dgm:pt>
    <dgm:pt modelId="{1B8CDBA2-C7AC-442A-9B5F-2B78A93A4E74}" type="pres">
      <dgm:prSet presAssocID="{2D6BF5F7-590B-4CAC-AD72-EE590EE19BDB}"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Uyarı"/>
        </a:ext>
      </dgm:extLst>
    </dgm:pt>
    <dgm:pt modelId="{FAD18EE5-D7AE-4D1B-9CEE-50FFEF9D0C60}" type="pres">
      <dgm:prSet presAssocID="{2D6BF5F7-590B-4CAC-AD72-EE590EE19BDB}" presName="spaceRect" presStyleCnt="0"/>
      <dgm:spPr/>
    </dgm:pt>
    <dgm:pt modelId="{3F5C47D0-E9E5-47F4-8122-0D842C8A7E44}" type="pres">
      <dgm:prSet presAssocID="{2D6BF5F7-590B-4CAC-AD72-EE590EE19BDB}" presName="parTx" presStyleLbl="revTx" presStyleIdx="1" presStyleCnt="3">
        <dgm:presLayoutVars>
          <dgm:chMax val="0"/>
          <dgm:chPref val="0"/>
        </dgm:presLayoutVars>
      </dgm:prSet>
      <dgm:spPr/>
    </dgm:pt>
    <dgm:pt modelId="{912705D9-2CFA-40C2-842B-C907B134065D}" type="pres">
      <dgm:prSet presAssocID="{95C12B9A-77AA-4800-9309-49E0218854A8}" presName="sibTrans" presStyleCnt="0"/>
      <dgm:spPr/>
    </dgm:pt>
    <dgm:pt modelId="{B77D71D3-EB6F-406F-987F-35D2FA6B4BE7}" type="pres">
      <dgm:prSet presAssocID="{19B388DA-D570-4DE6-BC21-2E22EDAF0B69}" presName="compNode" presStyleCnt="0"/>
      <dgm:spPr/>
    </dgm:pt>
    <dgm:pt modelId="{FF8F8CF7-A059-4A35-B60E-63B60D6D209A}" type="pres">
      <dgm:prSet presAssocID="{19B388DA-D570-4DE6-BC21-2E22EDAF0B69}" presName="bgRect" presStyleLbl="bgShp" presStyleIdx="2" presStyleCnt="3"/>
      <dgm:spPr/>
    </dgm:pt>
    <dgm:pt modelId="{39E485E5-B8C6-46C1-93AC-B3A72E4D3E0B}" type="pres">
      <dgm:prSet presAssocID="{19B388DA-D570-4DE6-BC21-2E22EDAF0B69}"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agnifying glass"/>
        </a:ext>
      </dgm:extLst>
    </dgm:pt>
    <dgm:pt modelId="{6597F776-C2CF-43CC-85C2-E9CB5144CD27}" type="pres">
      <dgm:prSet presAssocID="{19B388DA-D570-4DE6-BC21-2E22EDAF0B69}" presName="spaceRect" presStyleCnt="0"/>
      <dgm:spPr/>
    </dgm:pt>
    <dgm:pt modelId="{C64C222F-B43A-4E2C-9CB8-2EAF45E53D14}" type="pres">
      <dgm:prSet presAssocID="{19B388DA-D570-4DE6-BC21-2E22EDAF0B69}" presName="parTx" presStyleLbl="revTx" presStyleIdx="2" presStyleCnt="3">
        <dgm:presLayoutVars>
          <dgm:chMax val="0"/>
          <dgm:chPref val="0"/>
        </dgm:presLayoutVars>
      </dgm:prSet>
      <dgm:spPr/>
    </dgm:pt>
  </dgm:ptLst>
  <dgm:cxnLst>
    <dgm:cxn modelId="{BC5E3D25-E578-4F90-8883-799D76743DA5}" type="presOf" srcId="{DA44F40D-D667-43A1-ABAC-A1CEEC826BE8}" destId="{E8637F96-F60E-41B0-B5B1-9AEAC41431F6}" srcOrd="0" destOrd="0" presId="urn:microsoft.com/office/officeart/2018/2/layout/IconVerticalSolidList"/>
    <dgm:cxn modelId="{98FCB432-2E08-45D1-AE3F-5D366E0146D6}" type="presOf" srcId="{AFFD928E-4B48-4A05-AF18-DC53C44FDB40}" destId="{20E342ED-4D6C-4C5D-97E4-BD53847AD90C}" srcOrd="0" destOrd="0" presId="urn:microsoft.com/office/officeart/2018/2/layout/IconVerticalSolidList"/>
    <dgm:cxn modelId="{3A74CB3D-5628-4195-816E-8E0A659E4EB0}" srcId="{DA44F40D-D667-43A1-ABAC-A1CEEC826BE8}" destId="{AFFD928E-4B48-4A05-AF18-DC53C44FDB40}" srcOrd="0" destOrd="0" parTransId="{83CD1AE9-65BB-49F1-A70A-A026B0B08036}" sibTransId="{2ABFC767-2492-437D-8052-60B00E9662A2}"/>
    <dgm:cxn modelId="{370A3149-D6C3-4D9B-A4CD-B5343778DD4D}" type="presOf" srcId="{19B388DA-D570-4DE6-BC21-2E22EDAF0B69}" destId="{C64C222F-B43A-4E2C-9CB8-2EAF45E53D14}" srcOrd="0" destOrd="0" presId="urn:microsoft.com/office/officeart/2018/2/layout/IconVerticalSolidList"/>
    <dgm:cxn modelId="{B7BAF36A-B75B-4975-ACC4-0E7888EB781E}" srcId="{DA44F40D-D667-43A1-ABAC-A1CEEC826BE8}" destId="{19B388DA-D570-4DE6-BC21-2E22EDAF0B69}" srcOrd="2" destOrd="0" parTransId="{16F6A843-E8B7-4015-9B90-E2ADB2C7F453}" sibTransId="{983434DE-B946-444A-9280-143EB4AE092D}"/>
    <dgm:cxn modelId="{6497827B-0914-4422-BBBA-EF80D6C431E1}" srcId="{DA44F40D-D667-43A1-ABAC-A1CEEC826BE8}" destId="{2D6BF5F7-590B-4CAC-AD72-EE590EE19BDB}" srcOrd="1" destOrd="0" parTransId="{D14621C4-E826-492F-A9D9-7B9B13E6F378}" sibTransId="{95C12B9A-77AA-4800-9309-49E0218854A8}"/>
    <dgm:cxn modelId="{97B9F0F6-EACE-4455-9EBE-25346F5B586D}" type="presOf" srcId="{2D6BF5F7-590B-4CAC-AD72-EE590EE19BDB}" destId="{3F5C47D0-E9E5-47F4-8122-0D842C8A7E44}" srcOrd="0" destOrd="0" presId="urn:microsoft.com/office/officeart/2018/2/layout/IconVerticalSolidList"/>
    <dgm:cxn modelId="{1D71FE54-2F30-4987-A484-A20B8D531068}" type="presParOf" srcId="{E8637F96-F60E-41B0-B5B1-9AEAC41431F6}" destId="{275F7D6F-8909-485C-8C73-4D19F9658954}" srcOrd="0" destOrd="0" presId="urn:microsoft.com/office/officeart/2018/2/layout/IconVerticalSolidList"/>
    <dgm:cxn modelId="{8615E280-F8E4-40DF-A411-984030B72EBA}" type="presParOf" srcId="{275F7D6F-8909-485C-8C73-4D19F9658954}" destId="{FC52C94B-AA4B-4FE2-AE24-F256D1E2A4CF}" srcOrd="0" destOrd="0" presId="urn:microsoft.com/office/officeart/2018/2/layout/IconVerticalSolidList"/>
    <dgm:cxn modelId="{8538B294-C3FD-40CD-B0C8-503CAE101F9E}" type="presParOf" srcId="{275F7D6F-8909-485C-8C73-4D19F9658954}" destId="{D853C041-06AD-466D-AE21-52F2C025A7EF}" srcOrd="1" destOrd="0" presId="urn:microsoft.com/office/officeart/2018/2/layout/IconVerticalSolidList"/>
    <dgm:cxn modelId="{306EC2AD-5F1F-4448-9C24-C4019EF9E93C}" type="presParOf" srcId="{275F7D6F-8909-485C-8C73-4D19F9658954}" destId="{706D2264-5329-481E-8B48-8F96A6E78DC0}" srcOrd="2" destOrd="0" presId="urn:microsoft.com/office/officeart/2018/2/layout/IconVerticalSolidList"/>
    <dgm:cxn modelId="{B0BDA206-1BD4-4DDA-B0C9-185AA638D6C0}" type="presParOf" srcId="{275F7D6F-8909-485C-8C73-4D19F9658954}" destId="{20E342ED-4D6C-4C5D-97E4-BD53847AD90C}" srcOrd="3" destOrd="0" presId="urn:microsoft.com/office/officeart/2018/2/layout/IconVerticalSolidList"/>
    <dgm:cxn modelId="{9AD5B052-05C5-49DA-8242-F6FB7703E8B1}" type="presParOf" srcId="{E8637F96-F60E-41B0-B5B1-9AEAC41431F6}" destId="{351DA427-BA42-4A98-968A-90FD7631F4BC}" srcOrd="1" destOrd="0" presId="urn:microsoft.com/office/officeart/2018/2/layout/IconVerticalSolidList"/>
    <dgm:cxn modelId="{C0B615F6-B786-4D03-861E-A1B46D298D70}" type="presParOf" srcId="{E8637F96-F60E-41B0-B5B1-9AEAC41431F6}" destId="{3AFAD364-FBAC-45EA-8EA7-3A8B4E7B1D76}" srcOrd="2" destOrd="0" presId="urn:microsoft.com/office/officeart/2018/2/layout/IconVerticalSolidList"/>
    <dgm:cxn modelId="{EFAC02B3-5AF8-49D1-99FC-519150688BCE}" type="presParOf" srcId="{3AFAD364-FBAC-45EA-8EA7-3A8B4E7B1D76}" destId="{3ECF85B2-4BFD-4A9F-BD8D-D2B40BFD30D9}" srcOrd="0" destOrd="0" presId="urn:microsoft.com/office/officeart/2018/2/layout/IconVerticalSolidList"/>
    <dgm:cxn modelId="{A3FBFA71-A8A3-400A-86EB-94151920DE5C}" type="presParOf" srcId="{3AFAD364-FBAC-45EA-8EA7-3A8B4E7B1D76}" destId="{1B8CDBA2-C7AC-442A-9B5F-2B78A93A4E74}" srcOrd="1" destOrd="0" presId="urn:microsoft.com/office/officeart/2018/2/layout/IconVerticalSolidList"/>
    <dgm:cxn modelId="{61A88EB9-6912-46C8-A9E0-578BA402A008}" type="presParOf" srcId="{3AFAD364-FBAC-45EA-8EA7-3A8B4E7B1D76}" destId="{FAD18EE5-D7AE-4D1B-9CEE-50FFEF9D0C60}" srcOrd="2" destOrd="0" presId="urn:microsoft.com/office/officeart/2018/2/layout/IconVerticalSolidList"/>
    <dgm:cxn modelId="{F53CB2A0-149C-4F90-AB38-955B9D3EA749}" type="presParOf" srcId="{3AFAD364-FBAC-45EA-8EA7-3A8B4E7B1D76}" destId="{3F5C47D0-E9E5-47F4-8122-0D842C8A7E44}" srcOrd="3" destOrd="0" presId="urn:microsoft.com/office/officeart/2018/2/layout/IconVerticalSolidList"/>
    <dgm:cxn modelId="{666FD1D9-4DDF-4B5D-84C8-4F41B9BDCBE6}" type="presParOf" srcId="{E8637F96-F60E-41B0-B5B1-9AEAC41431F6}" destId="{912705D9-2CFA-40C2-842B-C907B134065D}" srcOrd="3" destOrd="0" presId="urn:microsoft.com/office/officeart/2018/2/layout/IconVerticalSolidList"/>
    <dgm:cxn modelId="{9421A072-1629-4F51-A7C9-6BCCC737740C}" type="presParOf" srcId="{E8637F96-F60E-41B0-B5B1-9AEAC41431F6}" destId="{B77D71D3-EB6F-406F-987F-35D2FA6B4BE7}" srcOrd="4" destOrd="0" presId="urn:microsoft.com/office/officeart/2018/2/layout/IconVerticalSolidList"/>
    <dgm:cxn modelId="{AE2C1D13-DD32-409E-9C74-30125DDB7FA9}" type="presParOf" srcId="{B77D71D3-EB6F-406F-987F-35D2FA6B4BE7}" destId="{FF8F8CF7-A059-4A35-B60E-63B60D6D209A}" srcOrd="0" destOrd="0" presId="urn:microsoft.com/office/officeart/2018/2/layout/IconVerticalSolidList"/>
    <dgm:cxn modelId="{57C20B0B-1AA8-4CD7-8EA9-23B930981A24}" type="presParOf" srcId="{B77D71D3-EB6F-406F-987F-35D2FA6B4BE7}" destId="{39E485E5-B8C6-46C1-93AC-B3A72E4D3E0B}" srcOrd="1" destOrd="0" presId="urn:microsoft.com/office/officeart/2018/2/layout/IconVerticalSolidList"/>
    <dgm:cxn modelId="{C9034795-98EA-4C88-BD3E-FA84A28CC7E8}" type="presParOf" srcId="{B77D71D3-EB6F-406F-987F-35D2FA6B4BE7}" destId="{6597F776-C2CF-43CC-85C2-E9CB5144CD27}" srcOrd="2" destOrd="0" presId="urn:microsoft.com/office/officeart/2018/2/layout/IconVerticalSolidList"/>
    <dgm:cxn modelId="{4930D576-F9CE-4FA0-8E73-0367F80B7179}" type="presParOf" srcId="{B77D71D3-EB6F-406F-987F-35D2FA6B4BE7}" destId="{C64C222F-B43A-4E2C-9CB8-2EAF45E53D1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A44F40D-D667-43A1-ABAC-A1CEEC826BE8}"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FFD928E-4B48-4A05-AF18-DC53C44FDB40}">
      <dgm:prSet/>
      <dgm:spPr/>
      <dgm:t>
        <a:bodyPr/>
        <a:lstStyle/>
        <a:p>
          <a:pPr>
            <a:lnSpc>
              <a:spcPct val="100000"/>
            </a:lnSpc>
          </a:pPr>
          <a:r>
            <a:rPr lang="tr-TR" dirty="0">
              <a:solidFill>
                <a:schemeClr val="tx1">
                  <a:lumMod val="75000"/>
                  <a:lumOff val="25000"/>
                </a:schemeClr>
              </a:solidFill>
            </a:rPr>
            <a:t>Özellikler ve başarılar ön plana çıkarılmalı.</a:t>
          </a:r>
        </a:p>
      </dgm:t>
    </dgm:pt>
    <dgm:pt modelId="{83CD1AE9-65BB-49F1-A70A-A026B0B08036}" type="parTrans" cxnId="{3A74CB3D-5628-4195-816E-8E0A659E4EB0}">
      <dgm:prSet/>
      <dgm:spPr/>
      <dgm:t>
        <a:bodyPr/>
        <a:lstStyle/>
        <a:p>
          <a:endParaRPr lang="en-US"/>
        </a:p>
      </dgm:t>
    </dgm:pt>
    <dgm:pt modelId="{2ABFC767-2492-437D-8052-60B00E9662A2}" type="sibTrans" cxnId="{3A74CB3D-5628-4195-816E-8E0A659E4EB0}">
      <dgm:prSet/>
      <dgm:spPr/>
      <dgm:t>
        <a:bodyPr/>
        <a:lstStyle/>
        <a:p>
          <a:endParaRPr lang="en-US"/>
        </a:p>
      </dgm:t>
    </dgm:pt>
    <dgm:pt modelId="{2D6BF5F7-590B-4CAC-AD72-EE590EE19BDB}">
      <dgm:prSet/>
      <dgm:spPr/>
      <dgm:t>
        <a:bodyPr/>
        <a:lstStyle/>
        <a:p>
          <a:pPr>
            <a:lnSpc>
              <a:spcPct val="100000"/>
            </a:lnSpc>
          </a:pPr>
          <a:r>
            <a:rPr lang="tr-TR" dirty="0">
              <a:solidFill>
                <a:schemeClr val="tx1">
                  <a:lumMod val="75000"/>
                  <a:lumOff val="25000"/>
                </a:schemeClr>
              </a:solidFill>
            </a:rPr>
            <a:t>Başvurulan pozisyona uygun ön yazı hazırlanmalı.</a:t>
          </a:r>
        </a:p>
      </dgm:t>
    </dgm:pt>
    <dgm:pt modelId="{D14621C4-E826-492F-A9D9-7B9B13E6F378}" type="parTrans" cxnId="{6497827B-0914-4422-BBBA-EF80D6C431E1}">
      <dgm:prSet/>
      <dgm:spPr/>
      <dgm:t>
        <a:bodyPr/>
        <a:lstStyle/>
        <a:p>
          <a:endParaRPr lang="en-US"/>
        </a:p>
      </dgm:t>
    </dgm:pt>
    <dgm:pt modelId="{95C12B9A-77AA-4800-9309-49E0218854A8}" type="sibTrans" cxnId="{6497827B-0914-4422-BBBA-EF80D6C431E1}">
      <dgm:prSet/>
      <dgm:spPr/>
      <dgm:t>
        <a:bodyPr/>
        <a:lstStyle/>
        <a:p>
          <a:endParaRPr lang="en-US"/>
        </a:p>
      </dgm:t>
    </dgm:pt>
    <dgm:pt modelId="{19B388DA-D570-4DE6-BC21-2E22EDAF0B69}">
      <dgm:prSet/>
      <dgm:spPr/>
      <dgm:t>
        <a:bodyPr/>
        <a:lstStyle/>
        <a:p>
          <a:pPr>
            <a:lnSpc>
              <a:spcPct val="100000"/>
            </a:lnSpc>
          </a:pPr>
          <a:r>
            <a:rPr lang="tr-TR" dirty="0" err="1">
              <a:solidFill>
                <a:schemeClr val="tx1">
                  <a:lumMod val="75000"/>
                  <a:lumOff val="25000"/>
                </a:schemeClr>
              </a:solidFill>
            </a:rPr>
            <a:t>CV’ye</a:t>
          </a:r>
          <a:r>
            <a:rPr lang="tr-TR" dirty="0">
              <a:solidFill>
                <a:schemeClr val="tx1">
                  <a:lumMod val="75000"/>
                  <a:lumOff val="25000"/>
                </a:schemeClr>
              </a:solidFill>
            </a:rPr>
            <a:t> eklenecek fotoğraf vesikalık olmalı.</a:t>
          </a:r>
        </a:p>
      </dgm:t>
    </dgm:pt>
    <dgm:pt modelId="{16F6A843-E8B7-4015-9B90-E2ADB2C7F453}" type="parTrans" cxnId="{B7BAF36A-B75B-4975-ACC4-0E7888EB781E}">
      <dgm:prSet/>
      <dgm:spPr/>
      <dgm:t>
        <a:bodyPr/>
        <a:lstStyle/>
        <a:p>
          <a:endParaRPr lang="en-US"/>
        </a:p>
      </dgm:t>
    </dgm:pt>
    <dgm:pt modelId="{983434DE-B946-444A-9280-143EB4AE092D}" type="sibTrans" cxnId="{B7BAF36A-B75B-4975-ACC4-0E7888EB781E}">
      <dgm:prSet/>
      <dgm:spPr/>
      <dgm:t>
        <a:bodyPr/>
        <a:lstStyle/>
        <a:p>
          <a:endParaRPr lang="en-US"/>
        </a:p>
      </dgm:t>
    </dgm:pt>
    <dgm:pt modelId="{E8637F96-F60E-41B0-B5B1-9AEAC41431F6}" type="pres">
      <dgm:prSet presAssocID="{DA44F40D-D667-43A1-ABAC-A1CEEC826BE8}" presName="root" presStyleCnt="0">
        <dgm:presLayoutVars>
          <dgm:dir/>
          <dgm:resizeHandles val="exact"/>
        </dgm:presLayoutVars>
      </dgm:prSet>
      <dgm:spPr/>
    </dgm:pt>
    <dgm:pt modelId="{275F7D6F-8909-485C-8C73-4D19F9658954}" type="pres">
      <dgm:prSet presAssocID="{AFFD928E-4B48-4A05-AF18-DC53C44FDB40}" presName="compNode" presStyleCnt="0"/>
      <dgm:spPr/>
    </dgm:pt>
    <dgm:pt modelId="{FC52C94B-AA4B-4FE2-AE24-F256D1E2A4CF}" type="pres">
      <dgm:prSet presAssocID="{AFFD928E-4B48-4A05-AF18-DC53C44FDB40}" presName="bgRect" presStyleLbl="bgShp" presStyleIdx="0" presStyleCnt="3"/>
      <dgm:spPr/>
    </dgm:pt>
    <dgm:pt modelId="{D853C041-06AD-466D-AE21-52F2C025A7EF}" type="pres">
      <dgm:prSet presAssocID="{AFFD928E-4B48-4A05-AF18-DC53C44FDB40}"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pen Book"/>
        </a:ext>
      </dgm:extLst>
    </dgm:pt>
    <dgm:pt modelId="{706D2264-5329-481E-8B48-8F96A6E78DC0}" type="pres">
      <dgm:prSet presAssocID="{AFFD928E-4B48-4A05-AF18-DC53C44FDB40}" presName="spaceRect" presStyleCnt="0"/>
      <dgm:spPr/>
    </dgm:pt>
    <dgm:pt modelId="{20E342ED-4D6C-4C5D-97E4-BD53847AD90C}" type="pres">
      <dgm:prSet presAssocID="{AFFD928E-4B48-4A05-AF18-DC53C44FDB40}" presName="parTx" presStyleLbl="revTx" presStyleIdx="0" presStyleCnt="3">
        <dgm:presLayoutVars>
          <dgm:chMax val="0"/>
          <dgm:chPref val="0"/>
        </dgm:presLayoutVars>
      </dgm:prSet>
      <dgm:spPr/>
    </dgm:pt>
    <dgm:pt modelId="{351DA427-BA42-4A98-968A-90FD7631F4BC}" type="pres">
      <dgm:prSet presAssocID="{2ABFC767-2492-437D-8052-60B00E9662A2}" presName="sibTrans" presStyleCnt="0"/>
      <dgm:spPr/>
    </dgm:pt>
    <dgm:pt modelId="{3AFAD364-FBAC-45EA-8EA7-3A8B4E7B1D76}" type="pres">
      <dgm:prSet presAssocID="{2D6BF5F7-590B-4CAC-AD72-EE590EE19BDB}" presName="compNode" presStyleCnt="0"/>
      <dgm:spPr/>
    </dgm:pt>
    <dgm:pt modelId="{3ECF85B2-4BFD-4A9F-BD8D-D2B40BFD30D9}" type="pres">
      <dgm:prSet presAssocID="{2D6BF5F7-590B-4CAC-AD72-EE590EE19BDB}" presName="bgRect" presStyleLbl="bgShp" presStyleIdx="1" presStyleCnt="3"/>
      <dgm:spPr/>
    </dgm:pt>
    <dgm:pt modelId="{1B8CDBA2-C7AC-442A-9B5F-2B78A93A4E74}" type="pres">
      <dgm:prSet presAssocID="{2D6BF5F7-590B-4CAC-AD72-EE590EE19BDB}"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Uyarı"/>
        </a:ext>
      </dgm:extLst>
    </dgm:pt>
    <dgm:pt modelId="{FAD18EE5-D7AE-4D1B-9CEE-50FFEF9D0C60}" type="pres">
      <dgm:prSet presAssocID="{2D6BF5F7-590B-4CAC-AD72-EE590EE19BDB}" presName="spaceRect" presStyleCnt="0"/>
      <dgm:spPr/>
    </dgm:pt>
    <dgm:pt modelId="{3F5C47D0-E9E5-47F4-8122-0D842C8A7E44}" type="pres">
      <dgm:prSet presAssocID="{2D6BF5F7-590B-4CAC-AD72-EE590EE19BDB}" presName="parTx" presStyleLbl="revTx" presStyleIdx="1" presStyleCnt="3">
        <dgm:presLayoutVars>
          <dgm:chMax val="0"/>
          <dgm:chPref val="0"/>
        </dgm:presLayoutVars>
      </dgm:prSet>
      <dgm:spPr/>
    </dgm:pt>
    <dgm:pt modelId="{912705D9-2CFA-40C2-842B-C907B134065D}" type="pres">
      <dgm:prSet presAssocID="{95C12B9A-77AA-4800-9309-49E0218854A8}" presName="sibTrans" presStyleCnt="0"/>
      <dgm:spPr/>
    </dgm:pt>
    <dgm:pt modelId="{B77D71D3-EB6F-406F-987F-35D2FA6B4BE7}" type="pres">
      <dgm:prSet presAssocID="{19B388DA-D570-4DE6-BC21-2E22EDAF0B69}" presName="compNode" presStyleCnt="0"/>
      <dgm:spPr/>
    </dgm:pt>
    <dgm:pt modelId="{FF8F8CF7-A059-4A35-B60E-63B60D6D209A}" type="pres">
      <dgm:prSet presAssocID="{19B388DA-D570-4DE6-BC21-2E22EDAF0B69}" presName="bgRect" presStyleLbl="bgShp" presStyleIdx="2" presStyleCnt="3"/>
      <dgm:spPr/>
    </dgm:pt>
    <dgm:pt modelId="{39E485E5-B8C6-46C1-93AC-B3A72E4D3E0B}" type="pres">
      <dgm:prSet presAssocID="{19B388DA-D570-4DE6-BC21-2E22EDAF0B69}"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agnifying glass"/>
        </a:ext>
      </dgm:extLst>
    </dgm:pt>
    <dgm:pt modelId="{6597F776-C2CF-43CC-85C2-E9CB5144CD27}" type="pres">
      <dgm:prSet presAssocID="{19B388DA-D570-4DE6-BC21-2E22EDAF0B69}" presName="spaceRect" presStyleCnt="0"/>
      <dgm:spPr/>
    </dgm:pt>
    <dgm:pt modelId="{C64C222F-B43A-4E2C-9CB8-2EAF45E53D14}" type="pres">
      <dgm:prSet presAssocID="{19B388DA-D570-4DE6-BC21-2E22EDAF0B69}" presName="parTx" presStyleLbl="revTx" presStyleIdx="2" presStyleCnt="3">
        <dgm:presLayoutVars>
          <dgm:chMax val="0"/>
          <dgm:chPref val="0"/>
        </dgm:presLayoutVars>
      </dgm:prSet>
      <dgm:spPr/>
    </dgm:pt>
  </dgm:ptLst>
  <dgm:cxnLst>
    <dgm:cxn modelId="{BC5E3D25-E578-4F90-8883-799D76743DA5}" type="presOf" srcId="{DA44F40D-D667-43A1-ABAC-A1CEEC826BE8}" destId="{E8637F96-F60E-41B0-B5B1-9AEAC41431F6}" srcOrd="0" destOrd="0" presId="urn:microsoft.com/office/officeart/2018/2/layout/IconVerticalSolidList"/>
    <dgm:cxn modelId="{98FCB432-2E08-45D1-AE3F-5D366E0146D6}" type="presOf" srcId="{AFFD928E-4B48-4A05-AF18-DC53C44FDB40}" destId="{20E342ED-4D6C-4C5D-97E4-BD53847AD90C}" srcOrd="0" destOrd="0" presId="urn:microsoft.com/office/officeart/2018/2/layout/IconVerticalSolidList"/>
    <dgm:cxn modelId="{3A74CB3D-5628-4195-816E-8E0A659E4EB0}" srcId="{DA44F40D-D667-43A1-ABAC-A1CEEC826BE8}" destId="{AFFD928E-4B48-4A05-AF18-DC53C44FDB40}" srcOrd="0" destOrd="0" parTransId="{83CD1AE9-65BB-49F1-A70A-A026B0B08036}" sibTransId="{2ABFC767-2492-437D-8052-60B00E9662A2}"/>
    <dgm:cxn modelId="{370A3149-D6C3-4D9B-A4CD-B5343778DD4D}" type="presOf" srcId="{19B388DA-D570-4DE6-BC21-2E22EDAF0B69}" destId="{C64C222F-B43A-4E2C-9CB8-2EAF45E53D14}" srcOrd="0" destOrd="0" presId="urn:microsoft.com/office/officeart/2018/2/layout/IconVerticalSolidList"/>
    <dgm:cxn modelId="{B7BAF36A-B75B-4975-ACC4-0E7888EB781E}" srcId="{DA44F40D-D667-43A1-ABAC-A1CEEC826BE8}" destId="{19B388DA-D570-4DE6-BC21-2E22EDAF0B69}" srcOrd="2" destOrd="0" parTransId="{16F6A843-E8B7-4015-9B90-E2ADB2C7F453}" sibTransId="{983434DE-B946-444A-9280-143EB4AE092D}"/>
    <dgm:cxn modelId="{6497827B-0914-4422-BBBA-EF80D6C431E1}" srcId="{DA44F40D-D667-43A1-ABAC-A1CEEC826BE8}" destId="{2D6BF5F7-590B-4CAC-AD72-EE590EE19BDB}" srcOrd="1" destOrd="0" parTransId="{D14621C4-E826-492F-A9D9-7B9B13E6F378}" sibTransId="{95C12B9A-77AA-4800-9309-49E0218854A8}"/>
    <dgm:cxn modelId="{97B9F0F6-EACE-4455-9EBE-25346F5B586D}" type="presOf" srcId="{2D6BF5F7-590B-4CAC-AD72-EE590EE19BDB}" destId="{3F5C47D0-E9E5-47F4-8122-0D842C8A7E44}" srcOrd="0" destOrd="0" presId="urn:microsoft.com/office/officeart/2018/2/layout/IconVerticalSolidList"/>
    <dgm:cxn modelId="{1D71FE54-2F30-4987-A484-A20B8D531068}" type="presParOf" srcId="{E8637F96-F60E-41B0-B5B1-9AEAC41431F6}" destId="{275F7D6F-8909-485C-8C73-4D19F9658954}" srcOrd="0" destOrd="0" presId="urn:microsoft.com/office/officeart/2018/2/layout/IconVerticalSolidList"/>
    <dgm:cxn modelId="{8615E280-F8E4-40DF-A411-984030B72EBA}" type="presParOf" srcId="{275F7D6F-8909-485C-8C73-4D19F9658954}" destId="{FC52C94B-AA4B-4FE2-AE24-F256D1E2A4CF}" srcOrd="0" destOrd="0" presId="urn:microsoft.com/office/officeart/2018/2/layout/IconVerticalSolidList"/>
    <dgm:cxn modelId="{8538B294-C3FD-40CD-B0C8-503CAE101F9E}" type="presParOf" srcId="{275F7D6F-8909-485C-8C73-4D19F9658954}" destId="{D853C041-06AD-466D-AE21-52F2C025A7EF}" srcOrd="1" destOrd="0" presId="urn:microsoft.com/office/officeart/2018/2/layout/IconVerticalSolidList"/>
    <dgm:cxn modelId="{306EC2AD-5F1F-4448-9C24-C4019EF9E93C}" type="presParOf" srcId="{275F7D6F-8909-485C-8C73-4D19F9658954}" destId="{706D2264-5329-481E-8B48-8F96A6E78DC0}" srcOrd="2" destOrd="0" presId="urn:microsoft.com/office/officeart/2018/2/layout/IconVerticalSolidList"/>
    <dgm:cxn modelId="{B0BDA206-1BD4-4DDA-B0C9-185AA638D6C0}" type="presParOf" srcId="{275F7D6F-8909-485C-8C73-4D19F9658954}" destId="{20E342ED-4D6C-4C5D-97E4-BD53847AD90C}" srcOrd="3" destOrd="0" presId="urn:microsoft.com/office/officeart/2018/2/layout/IconVerticalSolidList"/>
    <dgm:cxn modelId="{9AD5B052-05C5-49DA-8242-F6FB7703E8B1}" type="presParOf" srcId="{E8637F96-F60E-41B0-B5B1-9AEAC41431F6}" destId="{351DA427-BA42-4A98-968A-90FD7631F4BC}" srcOrd="1" destOrd="0" presId="urn:microsoft.com/office/officeart/2018/2/layout/IconVerticalSolidList"/>
    <dgm:cxn modelId="{C0B615F6-B786-4D03-861E-A1B46D298D70}" type="presParOf" srcId="{E8637F96-F60E-41B0-B5B1-9AEAC41431F6}" destId="{3AFAD364-FBAC-45EA-8EA7-3A8B4E7B1D76}" srcOrd="2" destOrd="0" presId="urn:microsoft.com/office/officeart/2018/2/layout/IconVerticalSolidList"/>
    <dgm:cxn modelId="{EFAC02B3-5AF8-49D1-99FC-519150688BCE}" type="presParOf" srcId="{3AFAD364-FBAC-45EA-8EA7-3A8B4E7B1D76}" destId="{3ECF85B2-4BFD-4A9F-BD8D-D2B40BFD30D9}" srcOrd="0" destOrd="0" presId="urn:microsoft.com/office/officeart/2018/2/layout/IconVerticalSolidList"/>
    <dgm:cxn modelId="{A3FBFA71-A8A3-400A-86EB-94151920DE5C}" type="presParOf" srcId="{3AFAD364-FBAC-45EA-8EA7-3A8B4E7B1D76}" destId="{1B8CDBA2-C7AC-442A-9B5F-2B78A93A4E74}" srcOrd="1" destOrd="0" presId="urn:microsoft.com/office/officeart/2018/2/layout/IconVerticalSolidList"/>
    <dgm:cxn modelId="{61A88EB9-6912-46C8-A9E0-578BA402A008}" type="presParOf" srcId="{3AFAD364-FBAC-45EA-8EA7-3A8B4E7B1D76}" destId="{FAD18EE5-D7AE-4D1B-9CEE-50FFEF9D0C60}" srcOrd="2" destOrd="0" presId="urn:microsoft.com/office/officeart/2018/2/layout/IconVerticalSolidList"/>
    <dgm:cxn modelId="{F53CB2A0-149C-4F90-AB38-955B9D3EA749}" type="presParOf" srcId="{3AFAD364-FBAC-45EA-8EA7-3A8B4E7B1D76}" destId="{3F5C47D0-E9E5-47F4-8122-0D842C8A7E44}" srcOrd="3" destOrd="0" presId="urn:microsoft.com/office/officeart/2018/2/layout/IconVerticalSolidList"/>
    <dgm:cxn modelId="{666FD1D9-4DDF-4B5D-84C8-4F41B9BDCBE6}" type="presParOf" srcId="{E8637F96-F60E-41B0-B5B1-9AEAC41431F6}" destId="{912705D9-2CFA-40C2-842B-C907B134065D}" srcOrd="3" destOrd="0" presId="urn:microsoft.com/office/officeart/2018/2/layout/IconVerticalSolidList"/>
    <dgm:cxn modelId="{9421A072-1629-4F51-A7C9-6BCCC737740C}" type="presParOf" srcId="{E8637F96-F60E-41B0-B5B1-9AEAC41431F6}" destId="{B77D71D3-EB6F-406F-987F-35D2FA6B4BE7}" srcOrd="4" destOrd="0" presId="urn:microsoft.com/office/officeart/2018/2/layout/IconVerticalSolidList"/>
    <dgm:cxn modelId="{AE2C1D13-DD32-409E-9C74-30125DDB7FA9}" type="presParOf" srcId="{B77D71D3-EB6F-406F-987F-35D2FA6B4BE7}" destId="{FF8F8CF7-A059-4A35-B60E-63B60D6D209A}" srcOrd="0" destOrd="0" presId="urn:microsoft.com/office/officeart/2018/2/layout/IconVerticalSolidList"/>
    <dgm:cxn modelId="{57C20B0B-1AA8-4CD7-8EA9-23B930981A24}" type="presParOf" srcId="{B77D71D3-EB6F-406F-987F-35D2FA6B4BE7}" destId="{39E485E5-B8C6-46C1-93AC-B3A72E4D3E0B}" srcOrd="1" destOrd="0" presId="urn:microsoft.com/office/officeart/2018/2/layout/IconVerticalSolidList"/>
    <dgm:cxn modelId="{C9034795-98EA-4C88-BD3E-FA84A28CC7E8}" type="presParOf" srcId="{B77D71D3-EB6F-406F-987F-35D2FA6B4BE7}" destId="{6597F776-C2CF-43CC-85C2-E9CB5144CD27}" srcOrd="2" destOrd="0" presId="urn:microsoft.com/office/officeart/2018/2/layout/IconVerticalSolidList"/>
    <dgm:cxn modelId="{4930D576-F9CE-4FA0-8E73-0367F80B7179}" type="presParOf" srcId="{B77D71D3-EB6F-406F-987F-35D2FA6B4BE7}" destId="{C64C222F-B43A-4E2C-9CB8-2EAF45E53D1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44F40D-D667-43A1-ABAC-A1CEEC826BE8}"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FFD928E-4B48-4A05-AF18-DC53C44FDB40}">
      <dgm:prSet/>
      <dgm:spPr/>
      <dgm:t>
        <a:bodyPr/>
        <a:lstStyle/>
        <a:p>
          <a:pPr>
            <a:lnSpc>
              <a:spcPct val="100000"/>
            </a:lnSpc>
          </a:pPr>
          <a:r>
            <a:rPr lang="tr-TR" dirty="0">
              <a:solidFill>
                <a:schemeClr val="tx1">
                  <a:lumMod val="75000"/>
                  <a:lumOff val="25000"/>
                </a:schemeClr>
              </a:solidFill>
            </a:rPr>
            <a:t>Ön yazı gönderilen sektöre özelleştirilmeli.</a:t>
          </a:r>
        </a:p>
      </dgm:t>
    </dgm:pt>
    <dgm:pt modelId="{83CD1AE9-65BB-49F1-A70A-A026B0B08036}" type="parTrans" cxnId="{3A74CB3D-5628-4195-816E-8E0A659E4EB0}">
      <dgm:prSet/>
      <dgm:spPr/>
      <dgm:t>
        <a:bodyPr/>
        <a:lstStyle/>
        <a:p>
          <a:endParaRPr lang="en-US"/>
        </a:p>
      </dgm:t>
    </dgm:pt>
    <dgm:pt modelId="{2ABFC767-2492-437D-8052-60B00E9662A2}" type="sibTrans" cxnId="{3A74CB3D-5628-4195-816E-8E0A659E4EB0}">
      <dgm:prSet/>
      <dgm:spPr/>
      <dgm:t>
        <a:bodyPr/>
        <a:lstStyle/>
        <a:p>
          <a:endParaRPr lang="en-US"/>
        </a:p>
      </dgm:t>
    </dgm:pt>
    <dgm:pt modelId="{2D6BF5F7-590B-4CAC-AD72-EE590EE19BDB}">
      <dgm:prSet/>
      <dgm:spPr/>
      <dgm:t>
        <a:bodyPr/>
        <a:lstStyle/>
        <a:p>
          <a:pPr>
            <a:lnSpc>
              <a:spcPct val="100000"/>
            </a:lnSpc>
          </a:pPr>
          <a:r>
            <a:rPr lang="tr-TR" dirty="0">
              <a:solidFill>
                <a:schemeClr val="tx1">
                  <a:lumMod val="75000"/>
                  <a:lumOff val="25000"/>
                </a:schemeClr>
              </a:solidFill>
            </a:rPr>
            <a:t>Başvurulan şirketin adaya neler katabileceğinden çok adayın şirket için neler katabileceğinden bahsedilmeli.</a:t>
          </a:r>
        </a:p>
      </dgm:t>
    </dgm:pt>
    <dgm:pt modelId="{D14621C4-E826-492F-A9D9-7B9B13E6F378}" type="parTrans" cxnId="{6497827B-0914-4422-BBBA-EF80D6C431E1}">
      <dgm:prSet/>
      <dgm:spPr/>
      <dgm:t>
        <a:bodyPr/>
        <a:lstStyle/>
        <a:p>
          <a:endParaRPr lang="en-US"/>
        </a:p>
      </dgm:t>
    </dgm:pt>
    <dgm:pt modelId="{95C12B9A-77AA-4800-9309-49E0218854A8}" type="sibTrans" cxnId="{6497827B-0914-4422-BBBA-EF80D6C431E1}">
      <dgm:prSet/>
      <dgm:spPr/>
      <dgm:t>
        <a:bodyPr/>
        <a:lstStyle/>
        <a:p>
          <a:endParaRPr lang="en-US"/>
        </a:p>
      </dgm:t>
    </dgm:pt>
    <dgm:pt modelId="{19B388DA-D570-4DE6-BC21-2E22EDAF0B69}">
      <dgm:prSet/>
      <dgm:spPr/>
      <dgm:t>
        <a:bodyPr/>
        <a:lstStyle/>
        <a:p>
          <a:pPr>
            <a:lnSpc>
              <a:spcPct val="100000"/>
            </a:lnSpc>
          </a:pPr>
          <a:r>
            <a:rPr lang="tr-TR" dirty="0">
              <a:solidFill>
                <a:schemeClr val="tx1">
                  <a:lumMod val="75000"/>
                  <a:lumOff val="25000"/>
                </a:schemeClr>
              </a:solidFill>
            </a:rPr>
            <a:t>Kariyer hedeflerine odaklanılmalı.</a:t>
          </a:r>
        </a:p>
      </dgm:t>
    </dgm:pt>
    <dgm:pt modelId="{16F6A843-E8B7-4015-9B90-E2ADB2C7F453}" type="parTrans" cxnId="{B7BAF36A-B75B-4975-ACC4-0E7888EB781E}">
      <dgm:prSet/>
      <dgm:spPr/>
      <dgm:t>
        <a:bodyPr/>
        <a:lstStyle/>
        <a:p>
          <a:endParaRPr lang="en-US"/>
        </a:p>
      </dgm:t>
    </dgm:pt>
    <dgm:pt modelId="{983434DE-B946-444A-9280-143EB4AE092D}" type="sibTrans" cxnId="{B7BAF36A-B75B-4975-ACC4-0E7888EB781E}">
      <dgm:prSet/>
      <dgm:spPr/>
      <dgm:t>
        <a:bodyPr/>
        <a:lstStyle/>
        <a:p>
          <a:endParaRPr lang="en-US"/>
        </a:p>
      </dgm:t>
    </dgm:pt>
    <dgm:pt modelId="{E8637F96-F60E-41B0-B5B1-9AEAC41431F6}" type="pres">
      <dgm:prSet presAssocID="{DA44F40D-D667-43A1-ABAC-A1CEEC826BE8}" presName="root" presStyleCnt="0">
        <dgm:presLayoutVars>
          <dgm:dir/>
          <dgm:resizeHandles val="exact"/>
        </dgm:presLayoutVars>
      </dgm:prSet>
      <dgm:spPr/>
    </dgm:pt>
    <dgm:pt modelId="{275F7D6F-8909-485C-8C73-4D19F9658954}" type="pres">
      <dgm:prSet presAssocID="{AFFD928E-4B48-4A05-AF18-DC53C44FDB40}" presName="compNode" presStyleCnt="0"/>
      <dgm:spPr/>
    </dgm:pt>
    <dgm:pt modelId="{FC52C94B-AA4B-4FE2-AE24-F256D1E2A4CF}" type="pres">
      <dgm:prSet presAssocID="{AFFD928E-4B48-4A05-AF18-DC53C44FDB40}" presName="bgRect" presStyleLbl="bgShp" presStyleIdx="0" presStyleCnt="3"/>
      <dgm:spPr/>
    </dgm:pt>
    <dgm:pt modelId="{D853C041-06AD-466D-AE21-52F2C025A7EF}" type="pres">
      <dgm:prSet presAssocID="{AFFD928E-4B48-4A05-AF18-DC53C44FDB40}"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pen Book"/>
        </a:ext>
      </dgm:extLst>
    </dgm:pt>
    <dgm:pt modelId="{706D2264-5329-481E-8B48-8F96A6E78DC0}" type="pres">
      <dgm:prSet presAssocID="{AFFD928E-4B48-4A05-AF18-DC53C44FDB40}" presName="spaceRect" presStyleCnt="0"/>
      <dgm:spPr/>
    </dgm:pt>
    <dgm:pt modelId="{20E342ED-4D6C-4C5D-97E4-BD53847AD90C}" type="pres">
      <dgm:prSet presAssocID="{AFFD928E-4B48-4A05-AF18-DC53C44FDB40}" presName="parTx" presStyleLbl="revTx" presStyleIdx="0" presStyleCnt="3">
        <dgm:presLayoutVars>
          <dgm:chMax val="0"/>
          <dgm:chPref val="0"/>
        </dgm:presLayoutVars>
      </dgm:prSet>
      <dgm:spPr/>
    </dgm:pt>
    <dgm:pt modelId="{351DA427-BA42-4A98-968A-90FD7631F4BC}" type="pres">
      <dgm:prSet presAssocID="{2ABFC767-2492-437D-8052-60B00E9662A2}" presName="sibTrans" presStyleCnt="0"/>
      <dgm:spPr/>
    </dgm:pt>
    <dgm:pt modelId="{3AFAD364-FBAC-45EA-8EA7-3A8B4E7B1D76}" type="pres">
      <dgm:prSet presAssocID="{2D6BF5F7-590B-4CAC-AD72-EE590EE19BDB}" presName="compNode" presStyleCnt="0"/>
      <dgm:spPr/>
    </dgm:pt>
    <dgm:pt modelId="{3ECF85B2-4BFD-4A9F-BD8D-D2B40BFD30D9}" type="pres">
      <dgm:prSet presAssocID="{2D6BF5F7-590B-4CAC-AD72-EE590EE19BDB}" presName="bgRect" presStyleLbl="bgShp" presStyleIdx="1" presStyleCnt="3"/>
      <dgm:spPr/>
    </dgm:pt>
    <dgm:pt modelId="{1B8CDBA2-C7AC-442A-9B5F-2B78A93A4E74}" type="pres">
      <dgm:prSet presAssocID="{2D6BF5F7-590B-4CAC-AD72-EE590EE19BDB}"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Uyarı"/>
        </a:ext>
      </dgm:extLst>
    </dgm:pt>
    <dgm:pt modelId="{FAD18EE5-D7AE-4D1B-9CEE-50FFEF9D0C60}" type="pres">
      <dgm:prSet presAssocID="{2D6BF5F7-590B-4CAC-AD72-EE590EE19BDB}" presName="spaceRect" presStyleCnt="0"/>
      <dgm:spPr/>
    </dgm:pt>
    <dgm:pt modelId="{3F5C47D0-E9E5-47F4-8122-0D842C8A7E44}" type="pres">
      <dgm:prSet presAssocID="{2D6BF5F7-590B-4CAC-AD72-EE590EE19BDB}" presName="parTx" presStyleLbl="revTx" presStyleIdx="1" presStyleCnt="3">
        <dgm:presLayoutVars>
          <dgm:chMax val="0"/>
          <dgm:chPref val="0"/>
        </dgm:presLayoutVars>
      </dgm:prSet>
      <dgm:spPr/>
    </dgm:pt>
    <dgm:pt modelId="{912705D9-2CFA-40C2-842B-C907B134065D}" type="pres">
      <dgm:prSet presAssocID="{95C12B9A-77AA-4800-9309-49E0218854A8}" presName="sibTrans" presStyleCnt="0"/>
      <dgm:spPr/>
    </dgm:pt>
    <dgm:pt modelId="{B77D71D3-EB6F-406F-987F-35D2FA6B4BE7}" type="pres">
      <dgm:prSet presAssocID="{19B388DA-D570-4DE6-BC21-2E22EDAF0B69}" presName="compNode" presStyleCnt="0"/>
      <dgm:spPr/>
    </dgm:pt>
    <dgm:pt modelId="{FF8F8CF7-A059-4A35-B60E-63B60D6D209A}" type="pres">
      <dgm:prSet presAssocID="{19B388DA-D570-4DE6-BC21-2E22EDAF0B69}" presName="bgRect" presStyleLbl="bgShp" presStyleIdx="2" presStyleCnt="3"/>
      <dgm:spPr/>
    </dgm:pt>
    <dgm:pt modelId="{39E485E5-B8C6-46C1-93AC-B3A72E4D3E0B}" type="pres">
      <dgm:prSet presAssocID="{19B388DA-D570-4DE6-BC21-2E22EDAF0B69}"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agnifying glass"/>
        </a:ext>
      </dgm:extLst>
    </dgm:pt>
    <dgm:pt modelId="{6597F776-C2CF-43CC-85C2-E9CB5144CD27}" type="pres">
      <dgm:prSet presAssocID="{19B388DA-D570-4DE6-BC21-2E22EDAF0B69}" presName="spaceRect" presStyleCnt="0"/>
      <dgm:spPr/>
    </dgm:pt>
    <dgm:pt modelId="{C64C222F-B43A-4E2C-9CB8-2EAF45E53D14}" type="pres">
      <dgm:prSet presAssocID="{19B388DA-D570-4DE6-BC21-2E22EDAF0B69}" presName="parTx" presStyleLbl="revTx" presStyleIdx="2" presStyleCnt="3">
        <dgm:presLayoutVars>
          <dgm:chMax val="0"/>
          <dgm:chPref val="0"/>
        </dgm:presLayoutVars>
      </dgm:prSet>
      <dgm:spPr/>
    </dgm:pt>
  </dgm:ptLst>
  <dgm:cxnLst>
    <dgm:cxn modelId="{BC5E3D25-E578-4F90-8883-799D76743DA5}" type="presOf" srcId="{DA44F40D-D667-43A1-ABAC-A1CEEC826BE8}" destId="{E8637F96-F60E-41B0-B5B1-9AEAC41431F6}" srcOrd="0" destOrd="0" presId="urn:microsoft.com/office/officeart/2018/2/layout/IconVerticalSolidList"/>
    <dgm:cxn modelId="{98FCB432-2E08-45D1-AE3F-5D366E0146D6}" type="presOf" srcId="{AFFD928E-4B48-4A05-AF18-DC53C44FDB40}" destId="{20E342ED-4D6C-4C5D-97E4-BD53847AD90C}" srcOrd="0" destOrd="0" presId="urn:microsoft.com/office/officeart/2018/2/layout/IconVerticalSolidList"/>
    <dgm:cxn modelId="{3A74CB3D-5628-4195-816E-8E0A659E4EB0}" srcId="{DA44F40D-D667-43A1-ABAC-A1CEEC826BE8}" destId="{AFFD928E-4B48-4A05-AF18-DC53C44FDB40}" srcOrd="0" destOrd="0" parTransId="{83CD1AE9-65BB-49F1-A70A-A026B0B08036}" sibTransId="{2ABFC767-2492-437D-8052-60B00E9662A2}"/>
    <dgm:cxn modelId="{370A3149-D6C3-4D9B-A4CD-B5343778DD4D}" type="presOf" srcId="{19B388DA-D570-4DE6-BC21-2E22EDAF0B69}" destId="{C64C222F-B43A-4E2C-9CB8-2EAF45E53D14}" srcOrd="0" destOrd="0" presId="urn:microsoft.com/office/officeart/2018/2/layout/IconVerticalSolidList"/>
    <dgm:cxn modelId="{B7BAF36A-B75B-4975-ACC4-0E7888EB781E}" srcId="{DA44F40D-D667-43A1-ABAC-A1CEEC826BE8}" destId="{19B388DA-D570-4DE6-BC21-2E22EDAF0B69}" srcOrd="2" destOrd="0" parTransId="{16F6A843-E8B7-4015-9B90-E2ADB2C7F453}" sibTransId="{983434DE-B946-444A-9280-143EB4AE092D}"/>
    <dgm:cxn modelId="{6497827B-0914-4422-BBBA-EF80D6C431E1}" srcId="{DA44F40D-D667-43A1-ABAC-A1CEEC826BE8}" destId="{2D6BF5F7-590B-4CAC-AD72-EE590EE19BDB}" srcOrd="1" destOrd="0" parTransId="{D14621C4-E826-492F-A9D9-7B9B13E6F378}" sibTransId="{95C12B9A-77AA-4800-9309-49E0218854A8}"/>
    <dgm:cxn modelId="{97B9F0F6-EACE-4455-9EBE-25346F5B586D}" type="presOf" srcId="{2D6BF5F7-590B-4CAC-AD72-EE590EE19BDB}" destId="{3F5C47D0-E9E5-47F4-8122-0D842C8A7E44}" srcOrd="0" destOrd="0" presId="urn:microsoft.com/office/officeart/2018/2/layout/IconVerticalSolidList"/>
    <dgm:cxn modelId="{1D71FE54-2F30-4987-A484-A20B8D531068}" type="presParOf" srcId="{E8637F96-F60E-41B0-B5B1-9AEAC41431F6}" destId="{275F7D6F-8909-485C-8C73-4D19F9658954}" srcOrd="0" destOrd="0" presId="urn:microsoft.com/office/officeart/2018/2/layout/IconVerticalSolidList"/>
    <dgm:cxn modelId="{8615E280-F8E4-40DF-A411-984030B72EBA}" type="presParOf" srcId="{275F7D6F-8909-485C-8C73-4D19F9658954}" destId="{FC52C94B-AA4B-4FE2-AE24-F256D1E2A4CF}" srcOrd="0" destOrd="0" presId="urn:microsoft.com/office/officeart/2018/2/layout/IconVerticalSolidList"/>
    <dgm:cxn modelId="{8538B294-C3FD-40CD-B0C8-503CAE101F9E}" type="presParOf" srcId="{275F7D6F-8909-485C-8C73-4D19F9658954}" destId="{D853C041-06AD-466D-AE21-52F2C025A7EF}" srcOrd="1" destOrd="0" presId="urn:microsoft.com/office/officeart/2018/2/layout/IconVerticalSolidList"/>
    <dgm:cxn modelId="{306EC2AD-5F1F-4448-9C24-C4019EF9E93C}" type="presParOf" srcId="{275F7D6F-8909-485C-8C73-4D19F9658954}" destId="{706D2264-5329-481E-8B48-8F96A6E78DC0}" srcOrd="2" destOrd="0" presId="urn:microsoft.com/office/officeart/2018/2/layout/IconVerticalSolidList"/>
    <dgm:cxn modelId="{B0BDA206-1BD4-4DDA-B0C9-185AA638D6C0}" type="presParOf" srcId="{275F7D6F-8909-485C-8C73-4D19F9658954}" destId="{20E342ED-4D6C-4C5D-97E4-BD53847AD90C}" srcOrd="3" destOrd="0" presId="urn:microsoft.com/office/officeart/2018/2/layout/IconVerticalSolidList"/>
    <dgm:cxn modelId="{9AD5B052-05C5-49DA-8242-F6FB7703E8B1}" type="presParOf" srcId="{E8637F96-F60E-41B0-B5B1-9AEAC41431F6}" destId="{351DA427-BA42-4A98-968A-90FD7631F4BC}" srcOrd="1" destOrd="0" presId="urn:microsoft.com/office/officeart/2018/2/layout/IconVerticalSolidList"/>
    <dgm:cxn modelId="{C0B615F6-B786-4D03-861E-A1B46D298D70}" type="presParOf" srcId="{E8637F96-F60E-41B0-B5B1-9AEAC41431F6}" destId="{3AFAD364-FBAC-45EA-8EA7-3A8B4E7B1D76}" srcOrd="2" destOrd="0" presId="urn:microsoft.com/office/officeart/2018/2/layout/IconVerticalSolidList"/>
    <dgm:cxn modelId="{EFAC02B3-5AF8-49D1-99FC-519150688BCE}" type="presParOf" srcId="{3AFAD364-FBAC-45EA-8EA7-3A8B4E7B1D76}" destId="{3ECF85B2-4BFD-4A9F-BD8D-D2B40BFD30D9}" srcOrd="0" destOrd="0" presId="urn:microsoft.com/office/officeart/2018/2/layout/IconVerticalSolidList"/>
    <dgm:cxn modelId="{A3FBFA71-A8A3-400A-86EB-94151920DE5C}" type="presParOf" srcId="{3AFAD364-FBAC-45EA-8EA7-3A8B4E7B1D76}" destId="{1B8CDBA2-C7AC-442A-9B5F-2B78A93A4E74}" srcOrd="1" destOrd="0" presId="urn:microsoft.com/office/officeart/2018/2/layout/IconVerticalSolidList"/>
    <dgm:cxn modelId="{61A88EB9-6912-46C8-A9E0-578BA402A008}" type="presParOf" srcId="{3AFAD364-FBAC-45EA-8EA7-3A8B4E7B1D76}" destId="{FAD18EE5-D7AE-4D1B-9CEE-50FFEF9D0C60}" srcOrd="2" destOrd="0" presId="urn:microsoft.com/office/officeart/2018/2/layout/IconVerticalSolidList"/>
    <dgm:cxn modelId="{F53CB2A0-149C-4F90-AB38-955B9D3EA749}" type="presParOf" srcId="{3AFAD364-FBAC-45EA-8EA7-3A8B4E7B1D76}" destId="{3F5C47D0-E9E5-47F4-8122-0D842C8A7E44}" srcOrd="3" destOrd="0" presId="urn:microsoft.com/office/officeart/2018/2/layout/IconVerticalSolidList"/>
    <dgm:cxn modelId="{666FD1D9-4DDF-4B5D-84C8-4F41B9BDCBE6}" type="presParOf" srcId="{E8637F96-F60E-41B0-B5B1-9AEAC41431F6}" destId="{912705D9-2CFA-40C2-842B-C907B134065D}" srcOrd="3" destOrd="0" presId="urn:microsoft.com/office/officeart/2018/2/layout/IconVerticalSolidList"/>
    <dgm:cxn modelId="{9421A072-1629-4F51-A7C9-6BCCC737740C}" type="presParOf" srcId="{E8637F96-F60E-41B0-B5B1-9AEAC41431F6}" destId="{B77D71D3-EB6F-406F-987F-35D2FA6B4BE7}" srcOrd="4" destOrd="0" presId="urn:microsoft.com/office/officeart/2018/2/layout/IconVerticalSolidList"/>
    <dgm:cxn modelId="{AE2C1D13-DD32-409E-9C74-30125DDB7FA9}" type="presParOf" srcId="{B77D71D3-EB6F-406F-987F-35D2FA6B4BE7}" destId="{FF8F8CF7-A059-4A35-B60E-63B60D6D209A}" srcOrd="0" destOrd="0" presId="urn:microsoft.com/office/officeart/2018/2/layout/IconVerticalSolidList"/>
    <dgm:cxn modelId="{57C20B0B-1AA8-4CD7-8EA9-23B930981A24}" type="presParOf" srcId="{B77D71D3-EB6F-406F-987F-35D2FA6B4BE7}" destId="{39E485E5-B8C6-46C1-93AC-B3A72E4D3E0B}" srcOrd="1" destOrd="0" presId="urn:microsoft.com/office/officeart/2018/2/layout/IconVerticalSolidList"/>
    <dgm:cxn modelId="{C9034795-98EA-4C88-BD3E-FA84A28CC7E8}" type="presParOf" srcId="{B77D71D3-EB6F-406F-987F-35D2FA6B4BE7}" destId="{6597F776-C2CF-43CC-85C2-E9CB5144CD27}" srcOrd="2" destOrd="0" presId="urn:microsoft.com/office/officeart/2018/2/layout/IconVerticalSolidList"/>
    <dgm:cxn modelId="{4930D576-F9CE-4FA0-8E73-0367F80B7179}" type="presParOf" srcId="{B77D71D3-EB6F-406F-987F-35D2FA6B4BE7}" destId="{C64C222F-B43A-4E2C-9CB8-2EAF45E53D1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AB01DBC-661B-4CCF-9AEE-5223F246001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997EED5-AB7E-4094-9A6D-65D1509D84D2}">
      <dgm:prSet/>
      <dgm:spPr/>
      <dgm:t>
        <a:bodyPr/>
        <a:lstStyle/>
        <a:p>
          <a:pPr>
            <a:lnSpc>
              <a:spcPct val="100000"/>
            </a:lnSpc>
          </a:pPr>
          <a:r>
            <a:rPr lang="tr-TR" dirty="0">
              <a:solidFill>
                <a:schemeClr val="tx1">
                  <a:lumMod val="75000"/>
                  <a:lumOff val="25000"/>
                </a:schemeClr>
              </a:solidFill>
            </a:rPr>
            <a:t>Anlatılmak istenen konu kısa ve öz olmalı.</a:t>
          </a:r>
          <a:endParaRPr lang="en-US" dirty="0">
            <a:solidFill>
              <a:schemeClr val="tx1">
                <a:lumMod val="75000"/>
                <a:lumOff val="25000"/>
              </a:schemeClr>
            </a:solidFill>
          </a:endParaRPr>
        </a:p>
      </dgm:t>
    </dgm:pt>
    <dgm:pt modelId="{A0AD4F82-6B70-4F53-B80E-6E5F94E78ACE}" type="parTrans" cxnId="{41045FA5-97E0-4147-9F2B-AC1C5E2E88C0}">
      <dgm:prSet/>
      <dgm:spPr/>
      <dgm:t>
        <a:bodyPr/>
        <a:lstStyle/>
        <a:p>
          <a:endParaRPr lang="en-US"/>
        </a:p>
      </dgm:t>
    </dgm:pt>
    <dgm:pt modelId="{26003EDC-A7C2-43CF-9516-CDE6C9BB2FE8}" type="sibTrans" cxnId="{41045FA5-97E0-4147-9F2B-AC1C5E2E88C0}">
      <dgm:prSet/>
      <dgm:spPr/>
      <dgm:t>
        <a:bodyPr/>
        <a:lstStyle/>
        <a:p>
          <a:endParaRPr lang="en-US"/>
        </a:p>
      </dgm:t>
    </dgm:pt>
    <dgm:pt modelId="{90643AF9-228C-42F0-9C54-EEBF9121B598}">
      <dgm:prSet/>
      <dgm:spPr/>
      <dgm:t>
        <a:bodyPr/>
        <a:lstStyle/>
        <a:p>
          <a:pPr>
            <a:lnSpc>
              <a:spcPct val="100000"/>
            </a:lnSpc>
          </a:pPr>
          <a:r>
            <a:rPr lang="tr-TR" dirty="0">
              <a:solidFill>
                <a:schemeClr val="tx1">
                  <a:lumMod val="75000"/>
                  <a:lumOff val="25000"/>
                </a:schemeClr>
              </a:solidFill>
            </a:rPr>
            <a:t>Ön yazı 1 sayfadan fazla olmamalı.</a:t>
          </a:r>
          <a:endParaRPr lang="en-US" dirty="0">
            <a:solidFill>
              <a:schemeClr val="tx1">
                <a:lumMod val="75000"/>
                <a:lumOff val="25000"/>
              </a:schemeClr>
            </a:solidFill>
          </a:endParaRPr>
        </a:p>
      </dgm:t>
    </dgm:pt>
    <dgm:pt modelId="{E653C3A9-79B8-4F44-91F8-F22D5D4AA704}" type="parTrans" cxnId="{8868234B-56C6-4D29-A1AC-B1AED9A412C7}">
      <dgm:prSet/>
      <dgm:spPr/>
      <dgm:t>
        <a:bodyPr/>
        <a:lstStyle/>
        <a:p>
          <a:endParaRPr lang="en-US"/>
        </a:p>
      </dgm:t>
    </dgm:pt>
    <dgm:pt modelId="{B775950E-530B-4B52-AD7F-ADBCE20B1762}" type="sibTrans" cxnId="{8868234B-56C6-4D29-A1AC-B1AED9A412C7}">
      <dgm:prSet/>
      <dgm:spPr/>
      <dgm:t>
        <a:bodyPr/>
        <a:lstStyle/>
        <a:p>
          <a:endParaRPr lang="en-US"/>
        </a:p>
      </dgm:t>
    </dgm:pt>
    <dgm:pt modelId="{5E36EA50-E875-496D-B244-446C6BD27601}">
      <dgm:prSet/>
      <dgm:spPr/>
      <dgm:t>
        <a:bodyPr/>
        <a:lstStyle/>
        <a:p>
          <a:pPr>
            <a:lnSpc>
              <a:spcPct val="100000"/>
            </a:lnSpc>
          </a:pPr>
          <a:r>
            <a:rPr lang="tr-TR" dirty="0">
              <a:solidFill>
                <a:schemeClr val="tx1">
                  <a:lumMod val="75000"/>
                  <a:lumOff val="25000"/>
                </a:schemeClr>
              </a:solidFill>
            </a:rPr>
            <a:t>Ön yazı ile CV kopyaları farklı şekillerde kaydedilmeli. </a:t>
          </a:r>
          <a:endParaRPr lang="en-US" dirty="0">
            <a:solidFill>
              <a:schemeClr val="tx1">
                <a:lumMod val="75000"/>
                <a:lumOff val="25000"/>
              </a:schemeClr>
            </a:solidFill>
          </a:endParaRPr>
        </a:p>
      </dgm:t>
    </dgm:pt>
    <dgm:pt modelId="{38013745-B8BE-491B-A5A9-A0A4D8BF6AB7}" type="parTrans" cxnId="{68ABCDF6-459C-44C6-B03B-D8A34730C059}">
      <dgm:prSet/>
      <dgm:spPr/>
      <dgm:t>
        <a:bodyPr/>
        <a:lstStyle/>
        <a:p>
          <a:endParaRPr lang="en-US"/>
        </a:p>
      </dgm:t>
    </dgm:pt>
    <dgm:pt modelId="{03FE19AC-0795-4116-90A7-1F5733A4EE13}" type="sibTrans" cxnId="{68ABCDF6-459C-44C6-B03B-D8A34730C059}">
      <dgm:prSet/>
      <dgm:spPr/>
      <dgm:t>
        <a:bodyPr/>
        <a:lstStyle/>
        <a:p>
          <a:endParaRPr lang="en-US"/>
        </a:p>
      </dgm:t>
    </dgm:pt>
    <dgm:pt modelId="{37E7BF86-096D-48F3-9AC0-E5550D531257}">
      <dgm:prSet/>
      <dgm:spPr/>
      <dgm:t>
        <a:bodyPr/>
        <a:lstStyle/>
        <a:p>
          <a:pPr>
            <a:lnSpc>
              <a:spcPct val="100000"/>
            </a:lnSpc>
          </a:pPr>
          <a:r>
            <a:rPr lang="tr-TR" dirty="0">
              <a:solidFill>
                <a:schemeClr val="tx1">
                  <a:lumMod val="75000"/>
                  <a:lumOff val="25000"/>
                </a:schemeClr>
              </a:solidFill>
            </a:rPr>
            <a:t>Gönderimden sonra hangi firmaya, ne zaman gönderildiğinin kayıtları tutulmalı. </a:t>
          </a:r>
          <a:endParaRPr lang="en-US" dirty="0">
            <a:solidFill>
              <a:schemeClr val="tx1">
                <a:lumMod val="75000"/>
                <a:lumOff val="25000"/>
              </a:schemeClr>
            </a:solidFill>
          </a:endParaRPr>
        </a:p>
      </dgm:t>
    </dgm:pt>
    <dgm:pt modelId="{DAA24188-F3B5-40AF-BE17-FA0DAABCFA81}" type="parTrans" cxnId="{C43200DD-6843-4945-88B3-81211E538B0A}">
      <dgm:prSet/>
      <dgm:spPr/>
      <dgm:t>
        <a:bodyPr/>
        <a:lstStyle/>
        <a:p>
          <a:endParaRPr lang="en-US"/>
        </a:p>
      </dgm:t>
    </dgm:pt>
    <dgm:pt modelId="{62ADFE93-F662-4579-8AA3-EB8F49291E4C}" type="sibTrans" cxnId="{C43200DD-6843-4945-88B3-81211E538B0A}">
      <dgm:prSet/>
      <dgm:spPr/>
      <dgm:t>
        <a:bodyPr/>
        <a:lstStyle/>
        <a:p>
          <a:endParaRPr lang="en-US"/>
        </a:p>
      </dgm:t>
    </dgm:pt>
    <dgm:pt modelId="{45C7012F-99E0-4208-A4AD-ADB123721C63}" type="pres">
      <dgm:prSet presAssocID="{1AB01DBC-661B-4CCF-9AEE-5223F2460018}" presName="root" presStyleCnt="0">
        <dgm:presLayoutVars>
          <dgm:dir/>
          <dgm:resizeHandles val="exact"/>
        </dgm:presLayoutVars>
      </dgm:prSet>
      <dgm:spPr/>
    </dgm:pt>
    <dgm:pt modelId="{9A591707-992F-4FBA-A07F-72356EB03E5A}" type="pres">
      <dgm:prSet presAssocID="{5997EED5-AB7E-4094-9A6D-65D1509D84D2}" presName="compNode" presStyleCnt="0"/>
      <dgm:spPr/>
    </dgm:pt>
    <dgm:pt modelId="{62545507-5D89-4984-8F13-D4C4DA8F8E14}" type="pres">
      <dgm:prSet presAssocID="{5997EED5-AB7E-4094-9A6D-65D1509D84D2}" presName="bgRect" presStyleLbl="bgShp" presStyleIdx="0" presStyleCnt="4"/>
      <dgm:spPr/>
    </dgm:pt>
    <dgm:pt modelId="{75EDFFCD-8AE2-4FA5-A739-F940626C104E}" type="pres">
      <dgm:prSet presAssocID="{5997EED5-AB7E-4094-9A6D-65D1509D84D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xclamation Mark"/>
        </a:ext>
      </dgm:extLst>
    </dgm:pt>
    <dgm:pt modelId="{750273F1-18A8-40CD-B7D9-DCBB096EA37A}" type="pres">
      <dgm:prSet presAssocID="{5997EED5-AB7E-4094-9A6D-65D1509D84D2}" presName="spaceRect" presStyleCnt="0"/>
      <dgm:spPr/>
    </dgm:pt>
    <dgm:pt modelId="{6CC1617A-107A-462C-8813-755B93B4433D}" type="pres">
      <dgm:prSet presAssocID="{5997EED5-AB7E-4094-9A6D-65D1509D84D2}" presName="parTx" presStyleLbl="revTx" presStyleIdx="0" presStyleCnt="4">
        <dgm:presLayoutVars>
          <dgm:chMax val="0"/>
          <dgm:chPref val="0"/>
        </dgm:presLayoutVars>
      </dgm:prSet>
      <dgm:spPr/>
    </dgm:pt>
    <dgm:pt modelId="{820426B5-1CCF-4439-8B72-78659F502B63}" type="pres">
      <dgm:prSet presAssocID="{26003EDC-A7C2-43CF-9516-CDE6C9BB2FE8}" presName="sibTrans" presStyleCnt="0"/>
      <dgm:spPr/>
    </dgm:pt>
    <dgm:pt modelId="{FDD2A335-BCE9-4319-96B7-D0739C3ABF2F}" type="pres">
      <dgm:prSet presAssocID="{90643AF9-228C-42F0-9C54-EEBF9121B598}" presName="compNode" presStyleCnt="0"/>
      <dgm:spPr/>
    </dgm:pt>
    <dgm:pt modelId="{164E5EF7-380C-428E-A91D-4B90DC98ED42}" type="pres">
      <dgm:prSet presAssocID="{90643AF9-228C-42F0-9C54-EEBF9121B598}" presName="bgRect" presStyleLbl="bgShp" presStyleIdx="1" presStyleCnt="4"/>
      <dgm:spPr/>
    </dgm:pt>
    <dgm:pt modelId="{35DE54A0-AEED-4161-907E-7097C55E8CAE}" type="pres">
      <dgm:prSet presAssocID="{90643AF9-228C-42F0-9C54-EEBF9121B59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urşun kalem"/>
        </a:ext>
      </dgm:extLst>
    </dgm:pt>
    <dgm:pt modelId="{50ABDEE6-4C6A-4791-98DE-050F8751C785}" type="pres">
      <dgm:prSet presAssocID="{90643AF9-228C-42F0-9C54-EEBF9121B598}" presName="spaceRect" presStyleCnt="0"/>
      <dgm:spPr/>
    </dgm:pt>
    <dgm:pt modelId="{1E0BA468-B303-4764-83E8-3A66F5D5943C}" type="pres">
      <dgm:prSet presAssocID="{90643AF9-228C-42F0-9C54-EEBF9121B598}" presName="parTx" presStyleLbl="revTx" presStyleIdx="1" presStyleCnt="4">
        <dgm:presLayoutVars>
          <dgm:chMax val="0"/>
          <dgm:chPref val="0"/>
        </dgm:presLayoutVars>
      </dgm:prSet>
      <dgm:spPr/>
    </dgm:pt>
    <dgm:pt modelId="{4DECEF5A-D8DD-4D03-B06B-664E2D8739F4}" type="pres">
      <dgm:prSet presAssocID="{B775950E-530B-4B52-AD7F-ADBCE20B1762}" presName="sibTrans" presStyleCnt="0"/>
      <dgm:spPr/>
    </dgm:pt>
    <dgm:pt modelId="{0200494E-6967-4E57-B7C7-4CDB159240D7}" type="pres">
      <dgm:prSet presAssocID="{5E36EA50-E875-496D-B244-446C6BD27601}" presName="compNode" presStyleCnt="0"/>
      <dgm:spPr/>
    </dgm:pt>
    <dgm:pt modelId="{88F63D42-0338-48C4-8727-0B2CD5C8BC71}" type="pres">
      <dgm:prSet presAssocID="{5E36EA50-E875-496D-B244-446C6BD27601}" presName="bgRect" presStyleLbl="bgShp" presStyleIdx="2" presStyleCnt="4"/>
      <dgm:spPr/>
    </dgm:pt>
    <dgm:pt modelId="{CA9CA8C0-67E5-4F4B-B357-97ED2F7D9E9D}" type="pres">
      <dgm:prSet presAssocID="{5E36EA50-E875-496D-B244-446C6BD2760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elge"/>
        </a:ext>
      </dgm:extLst>
    </dgm:pt>
    <dgm:pt modelId="{85E59D12-ED0B-4D33-B8BD-B7EB0BB8A508}" type="pres">
      <dgm:prSet presAssocID="{5E36EA50-E875-496D-B244-446C6BD27601}" presName="spaceRect" presStyleCnt="0"/>
      <dgm:spPr/>
    </dgm:pt>
    <dgm:pt modelId="{226579DB-D2C7-4CEF-96E6-A24542C426C2}" type="pres">
      <dgm:prSet presAssocID="{5E36EA50-E875-496D-B244-446C6BD27601}" presName="parTx" presStyleLbl="revTx" presStyleIdx="2" presStyleCnt="4">
        <dgm:presLayoutVars>
          <dgm:chMax val="0"/>
          <dgm:chPref val="0"/>
        </dgm:presLayoutVars>
      </dgm:prSet>
      <dgm:spPr/>
    </dgm:pt>
    <dgm:pt modelId="{DDE3D942-963F-40A3-ABED-AF5BE7FAC7EC}" type="pres">
      <dgm:prSet presAssocID="{03FE19AC-0795-4116-90A7-1F5733A4EE13}" presName="sibTrans" presStyleCnt="0"/>
      <dgm:spPr/>
    </dgm:pt>
    <dgm:pt modelId="{630092D8-0A72-49C1-9E8B-B33DFB1DCD27}" type="pres">
      <dgm:prSet presAssocID="{37E7BF86-096D-48F3-9AC0-E5550D531257}" presName="compNode" presStyleCnt="0"/>
      <dgm:spPr/>
    </dgm:pt>
    <dgm:pt modelId="{053CD7B6-A99F-48D0-97E6-961E76969A96}" type="pres">
      <dgm:prSet presAssocID="{37E7BF86-096D-48F3-9AC0-E5550D531257}" presName="bgRect" presStyleLbl="bgShp" presStyleIdx="3" presStyleCnt="4"/>
      <dgm:spPr/>
    </dgm:pt>
    <dgm:pt modelId="{140316D5-35BE-43BD-87C7-0556F91E724D}" type="pres">
      <dgm:prSet presAssocID="{37E7BF86-096D-48F3-9AC0-E5550D53125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Kronometre"/>
        </a:ext>
      </dgm:extLst>
    </dgm:pt>
    <dgm:pt modelId="{8CB2466C-ABF0-4EAB-9F89-B75B131BABFC}" type="pres">
      <dgm:prSet presAssocID="{37E7BF86-096D-48F3-9AC0-E5550D531257}" presName="spaceRect" presStyleCnt="0"/>
      <dgm:spPr/>
    </dgm:pt>
    <dgm:pt modelId="{B4FB1E11-5E91-4401-A80A-4E4252331781}" type="pres">
      <dgm:prSet presAssocID="{37E7BF86-096D-48F3-9AC0-E5550D531257}" presName="parTx" presStyleLbl="revTx" presStyleIdx="3" presStyleCnt="4">
        <dgm:presLayoutVars>
          <dgm:chMax val="0"/>
          <dgm:chPref val="0"/>
        </dgm:presLayoutVars>
      </dgm:prSet>
      <dgm:spPr/>
    </dgm:pt>
  </dgm:ptLst>
  <dgm:cxnLst>
    <dgm:cxn modelId="{62FA7202-6790-4D64-B003-4011D1764C6D}" type="presOf" srcId="{90643AF9-228C-42F0-9C54-EEBF9121B598}" destId="{1E0BA468-B303-4764-83E8-3A66F5D5943C}" srcOrd="0" destOrd="0" presId="urn:microsoft.com/office/officeart/2018/2/layout/IconVerticalSolidList"/>
    <dgm:cxn modelId="{3FB8F83C-0C90-4733-B7F4-600D4D9A084E}" type="presOf" srcId="{5997EED5-AB7E-4094-9A6D-65D1509D84D2}" destId="{6CC1617A-107A-462C-8813-755B93B4433D}" srcOrd="0" destOrd="0" presId="urn:microsoft.com/office/officeart/2018/2/layout/IconVerticalSolidList"/>
    <dgm:cxn modelId="{15E83F60-01E4-4FE2-9076-27AF30544C6F}" type="presOf" srcId="{5E36EA50-E875-496D-B244-446C6BD27601}" destId="{226579DB-D2C7-4CEF-96E6-A24542C426C2}" srcOrd="0" destOrd="0" presId="urn:microsoft.com/office/officeart/2018/2/layout/IconVerticalSolidList"/>
    <dgm:cxn modelId="{A6932768-D1BB-48A6-B5FE-8AF723184943}" type="presOf" srcId="{1AB01DBC-661B-4CCF-9AEE-5223F2460018}" destId="{45C7012F-99E0-4208-A4AD-ADB123721C63}" srcOrd="0" destOrd="0" presId="urn:microsoft.com/office/officeart/2018/2/layout/IconVerticalSolidList"/>
    <dgm:cxn modelId="{8868234B-56C6-4D29-A1AC-B1AED9A412C7}" srcId="{1AB01DBC-661B-4CCF-9AEE-5223F2460018}" destId="{90643AF9-228C-42F0-9C54-EEBF9121B598}" srcOrd="1" destOrd="0" parTransId="{E653C3A9-79B8-4F44-91F8-F22D5D4AA704}" sibTransId="{B775950E-530B-4B52-AD7F-ADBCE20B1762}"/>
    <dgm:cxn modelId="{41045FA5-97E0-4147-9F2B-AC1C5E2E88C0}" srcId="{1AB01DBC-661B-4CCF-9AEE-5223F2460018}" destId="{5997EED5-AB7E-4094-9A6D-65D1509D84D2}" srcOrd="0" destOrd="0" parTransId="{A0AD4F82-6B70-4F53-B80E-6E5F94E78ACE}" sibTransId="{26003EDC-A7C2-43CF-9516-CDE6C9BB2FE8}"/>
    <dgm:cxn modelId="{B855BEBE-B3BD-499F-B327-44F2AC077BC6}" type="presOf" srcId="{37E7BF86-096D-48F3-9AC0-E5550D531257}" destId="{B4FB1E11-5E91-4401-A80A-4E4252331781}" srcOrd="0" destOrd="0" presId="urn:microsoft.com/office/officeart/2018/2/layout/IconVerticalSolidList"/>
    <dgm:cxn modelId="{C43200DD-6843-4945-88B3-81211E538B0A}" srcId="{1AB01DBC-661B-4CCF-9AEE-5223F2460018}" destId="{37E7BF86-096D-48F3-9AC0-E5550D531257}" srcOrd="3" destOrd="0" parTransId="{DAA24188-F3B5-40AF-BE17-FA0DAABCFA81}" sibTransId="{62ADFE93-F662-4579-8AA3-EB8F49291E4C}"/>
    <dgm:cxn modelId="{68ABCDF6-459C-44C6-B03B-D8A34730C059}" srcId="{1AB01DBC-661B-4CCF-9AEE-5223F2460018}" destId="{5E36EA50-E875-496D-B244-446C6BD27601}" srcOrd="2" destOrd="0" parTransId="{38013745-B8BE-491B-A5A9-A0A4D8BF6AB7}" sibTransId="{03FE19AC-0795-4116-90A7-1F5733A4EE13}"/>
    <dgm:cxn modelId="{E3443048-EF45-41AD-AC32-9233D941FC48}" type="presParOf" srcId="{45C7012F-99E0-4208-A4AD-ADB123721C63}" destId="{9A591707-992F-4FBA-A07F-72356EB03E5A}" srcOrd="0" destOrd="0" presId="urn:microsoft.com/office/officeart/2018/2/layout/IconVerticalSolidList"/>
    <dgm:cxn modelId="{98F4B0D6-EBBB-4085-A10F-C9253CF09BDA}" type="presParOf" srcId="{9A591707-992F-4FBA-A07F-72356EB03E5A}" destId="{62545507-5D89-4984-8F13-D4C4DA8F8E14}" srcOrd="0" destOrd="0" presId="urn:microsoft.com/office/officeart/2018/2/layout/IconVerticalSolidList"/>
    <dgm:cxn modelId="{CA69EE99-8FEA-4C17-818E-8848393C7645}" type="presParOf" srcId="{9A591707-992F-4FBA-A07F-72356EB03E5A}" destId="{75EDFFCD-8AE2-4FA5-A739-F940626C104E}" srcOrd="1" destOrd="0" presId="urn:microsoft.com/office/officeart/2018/2/layout/IconVerticalSolidList"/>
    <dgm:cxn modelId="{3EBDCDF4-B9A5-47F3-A47F-1DAB023ADC39}" type="presParOf" srcId="{9A591707-992F-4FBA-A07F-72356EB03E5A}" destId="{750273F1-18A8-40CD-B7D9-DCBB096EA37A}" srcOrd="2" destOrd="0" presId="urn:microsoft.com/office/officeart/2018/2/layout/IconVerticalSolidList"/>
    <dgm:cxn modelId="{98B5343A-FC07-46A9-ADFB-CB17580CE4CA}" type="presParOf" srcId="{9A591707-992F-4FBA-A07F-72356EB03E5A}" destId="{6CC1617A-107A-462C-8813-755B93B4433D}" srcOrd="3" destOrd="0" presId="urn:microsoft.com/office/officeart/2018/2/layout/IconVerticalSolidList"/>
    <dgm:cxn modelId="{09586EC4-8434-4728-8AFF-A64CF201AE5B}" type="presParOf" srcId="{45C7012F-99E0-4208-A4AD-ADB123721C63}" destId="{820426B5-1CCF-4439-8B72-78659F502B63}" srcOrd="1" destOrd="0" presId="urn:microsoft.com/office/officeart/2018/2/layout/IconVerticalSolidList"/>
    <dgm:cxn modelId="{4E954EC1-0F0E-421E-8F25-05449A828783}" type="presParOf" srcId="{45C7012F-99E0-4208-A4AD-ADB123721C63}" destId="{FDD2A335-BCE9-4319-96B7-D0739C3ABF2F}" srcOrd="2" destOrd="0" presId="urn:microsoft.com/office/officeart/2018/2/layout/IconVerticalSolidList"/>
    <dgm:cxn modelId="{FBFCF0B4-FECA-4E98-BFB9-69ACF2530FC5}" type="presParOf" srcId="{FDD2A335-BCE9-4319-96B7-D0739C3ABF2F}" destId="{164E5EF7-380C-428E-A91D-4B90DC98ED42}" srcOrd="0" destOrd="0" presId="urn:microsoft.com/office/officeart/2018/2/layout/IconVerticalSolidList"/>
    <dgm:cxn modelId="{C46C1090-4420-4687-9050-1741FBC63BD8}" type="presParOf" srcId="{FDD2A335-BCE9-4319-96B7-D0739C3ABF2F}" destId="{35DE54A0-AEED-4161-907E-7097C55E8CAE}" srcOrd="1" destOrd="0" presId="urn:microsoft.com/office/officeart/2018/2/layout/IconVerticalSolidList"/>
    <dgm:cxn modelId="{146C1855-25DB-4C79-BF30-820BBF8306BF}" type="presParOf" srcId="{FDD2A335-BCE9-4319-96B7-D0739C3ABF2F}" destId="{50ABDEE6-4C6A-4791-98DE-050F8751C785}" srcOrd="2" destOrd="0" presId="urn:microsoft.com/office/officeart/2018/2/layout/IconVerticalSolidList"/>
    <dgm:cxn modelId="{B8A2E052-299A-4A01-834B-B0434AC62A04}" type="presParOf" srcId="{FDD2A335-BCE9-4319-96B7-D0739C3ABF2F}" destId="{1E0BA468-B303-4764-83E8-3A66F5D5943C}" srcOrd="3" destOrd="0" presId="urn:microsoft.com/office/officeart/2018/2/layout/IconVerticalSolidList"/>
    <dgm:cxn modelId="{1D8A52CF-1EFE-419C-9F06-29DEE293E271}" type="presParOf" srcId="{45C7012F-99E0-4208-A4AD-ADB123721C63}" destId="{4DECEF5A-D8DD-4D03-B06B-664E2D8739F4}" srcOrd="3" destOrd="0" presId="urn:microsoft.com/office/officeart/2018/2/layout/IconVerticalSolidList"/>
    <dgm:cxn modelId="{0687F520-52CF-4910-8494-6B2E4C80A111}" type="presParOf" srcId="{45C7012F-99E0-4208-A4AD-ADB123721C63}" destId="{0200494E-6967-4E57-B7C7-4CDB159240D7}" srcOrd="4" destOrd="0" presId="urn:microsoft.com/office/officeart/2018/2/layout/IconVerticalSolidList"/>
    <dgm:cxn modelId="{0A38A6B2-E8FC-41CB-899A-059817DA1E53}" type="presParOf" srcId="{0200494E-6967-4E57-B7C7-4CDB159240D7}" destId="{88F63D42-0338-48C4-8727-0B2CD5C8BC71}" srcOrd="0" destOrd="0" presId="urn:microsoft.com/office/officeart/2018/2/layout/IconVerticalSolidList"/>
    <dgm:cxn modelId="{5E0E0C2D-DF34-4B79-917A-87D47A0BBBA2}" type="presParOf" srcId="{0200494E-6967-4E57-B7C7-4CDB159240D7}" destId="{CA9CA8C0-67E5-4F4B-B357-97ED2F7D9E9D}" srcOrd="1" destOrd="0" presId="urn:microsoft.com/office/officeart/2018/2/layout/IconVerticalSolidList"/>
    <dgm:cxn modelId="{295BEF68-5013-4C67-A1DC-396A95EB0391}" type="presParOf" srcId="{0200494E-6967-4E57-B7C7-4CDB159240D7}" destId="{85E59D12-ED0B-4D33-B8BD-B7EB0BB8A508}" srcOrd="2" destOrd="0" presId="urn:microsoft.com/office/officeart/2018/2/layout/IconVerticalSolidList"/>
    <dgm:cxn modelId="{2812DBA9-54F4-4C8D-BBAD-067295084077}" type="presParOf" srcId="{0200494E-6967-4E57-B7C7-4CDB159240D7}" destId="{226579DB-D2C7-4CEF-96E6-A24542C426C2}" srcOrd="3" destOrd="0" presId="urn:microsoft.com/office/officeart/2018/2/layout/IconVerticalSolidList"/>
    <dgm:cxn modelId="{75FDFE15-08D8-46AE-9676-ED9252ADB82D}" type="presParOf" srcId="{45C7012F-99E0-4208-A4AD-ADB123721C63}" destId="{DDE3D942-963F-40A3-ABED-AF5BE7FAC7EC}" srcOrd="5" destOrd="0" presId="urn:microsoft.com/office/officeart/2018/2/layout/IconVerticalSolidList"/>
    <dgm:cxn modelId="{61AAA75F-81EE-41B4-8E04-10BAB33F26D8}" type="presParOf" srcId="{45C7012F-99E0-4208-A4AD-ADB123721C63}" destId="{630092D8-0A72-49C1-9E8B-B33DFB1DCD27}" srcOrd="6" destOrd="0" presId="urn:microsoft.com/office/officeart/2018/2/layout/IconVerticalSolidList"/>
    <dgm:cxn modelId="{48A7FE56-CD22-40AC-9860-4DB45DADE968}" type="presParOf" srcId="{630092D8-0A72-49C1-9E8B-B33DFB1DCD27}" destId="{053CD7B6-A99F-48D0-97E6-961E76969A96}" srcOrd="0" destOrd="0" presId="urn:microsoft.com/office/officeart/2018/2/layout/IconVerticalSolidList"/>
    <dgm:cxn modelId="{8C6879C8-E48F-4529-8F84-632C333B8C78}" type="presParOf" srcId="{630092D8-0A72-49C1-9E8B-B33DFB1DCD27}" destId="{140316D5-35BE-43BD-87C7-0556F91E724D}" srcOrd="1" destOrd="0" presId="urn:microsoft.com/office/officeart/2018/2/layout/IconVerticalSolidList"/>
    <dgm:cxn modelId="{B9BBF5FF-DA0C-4600-B171-4F2A46913689}" type="presParOf" srcId="{630092D8-0A72-49C1-9E8B-B33DFB1DCD27}" destId="{8CB2466C-ABF0-4EAB-9F89-B75B131BABFC}" srcOrd="2" destOrd="0" presId="urn:microsoft.com/office/officeart/2018/2/layout/IconVerticalSolidList"/>
    <dgm:cxn modelId="{23DB68C6-A4A0-4915-8128-8364DE7AAD49}" type="presParOf" srcId="{630092D8-0A72-49C1-9E8B-B33DFB1DCD27}" destId="{B4FB1E11-5E91-4401-A80A-4E425233178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D9546-7502-445A-978D-B770E0D5937D}">
      <dsp:nvSpPr>
        <dsp:cNvPr id="0" name=""/>
        <dsp:cNvSpPr/>
      </dsp:nvSpPr>
      <dsp:spPr>
        <a:xfrm>
          <a:off x="0" y="2561"/>
          <a:ext cx="6391275"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BD51F5-E279-44BB-BE20-F6E87438CD0F}">
      <dsp:nvSpPr>
        <dsp:cNvPr id="0" name=""/>
        <dsp:cNvSpPr/>
      </dsp:nvSpPr>
      <dsp:spPr>
        <a:xfrm>
          <a:off x="0" y="2561"/>
          <a:ext cx="6391275" cy="174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defRPr cap="all"/>
          </a:pPr>
          <a:r>
            <a:rPr lang="tr-TR" sz="2100" b="1" kern="1200" cap="all">
              <a:latin typeface="Century Gothic" panose="020B0502020202020204"/>
              <a:ea typeface="+mn-ea"/>
              <a:cs typeface="+mn-cs"/>
            </a:rPr>
            <a:t>İşlevsel CV: </a:t>
          </a:r>
          <a:r>
            <a:rPr lang="tr-TR" sz="2100" kern="1200" cap="all">
              <a:latin typeface="Century Gothic" panose="020B0502020202020204"/>
              <a:ea typeface="+mn-ea"/>
              <a:cs typeface="+mn-cs"/>
            </a:rPr>
            <a:t>Yeteneklerin ön planda tutulduğu daha çok uzmanlık alanının ele alındığı bir türdür. Bilgi ve becerilerin vurgulanması amacı taşır. </a:t>
          </a:r>
          <a:endParaRPr lang="en-US" sz="2100" kern="1200"/>
        </a:p>
      </dsp:txBody>
      <dsp:txXfrm>
        <a:off x="0" y="2561"/>
        <a:ext cx="6391275" cy="1747187"/>
      </dsp:txXfrm>
    </dsp:sp>
    <dsp:sp modelId="{AD2C3E45-76AC-4C98-A9ED-69383D3C5AC0}">
      <dsp:nvSpPr>
        <dsp:cNvPr id="0" name=""/>
        <dsp:cNvSpPr/>
      </dsp:nvSpPr>
      <dsp:spPr>
        <a:xfrm>
          <a:off x="0" y="1749749"/>
          <a:ext cx="6391275" cy="0"/>
        </a:xfrm>
        <a:prstGeom prst="line">
          <a:avLst/>
        </a:prstGeom>
        <a:solidFill>
          <a:schemeClr val="accent2">
            <a:hueOff val="-9882860"/>
            <a:satOff val="451"/>
            <a:lumOff val="0"/>
            <a:alphaOff val="0"/>
          </a:schemeClr>
        </a:solidFill>
        <a:ln w="19050" cap="rnd" cmpd="sng" algn="ctr">
          <a:solidFill>
            <a:schemeClr val="accent2">
              <a:hueOff val="-9882860"/>
              <a:satOff val="451"/>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E04C3F-AB5D-4549-AFBD-1EF3ADCC02C3}">
      <dsp:nvSpPr>
        <dsp:cNvPr id="0" name=""/>
        <dsp:cNvSpPr/>
      </dsp:nvSpPr>
      <dsp:spPr>
        <a:xfrm>
          <a:off x="0" y="1749749"/>
          <a:ext cx="6391275" cy="174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488950">
            <a:lnSpc>
              <a:spcPct val="90000"/>
            </a:lnSpc>
            <a:spcBef>
              <a:spcPct val="0"/>
            </a:spcBef>
            <a:spcAft>
              <a:spcPct val="35000"/>
            </a:spcAft>
            <a:buNone/>
            <a:defRPr cap="all"/>
          </a:pPr>
          <a:r>
            <a:rPr lang="tr-TR" sz="2100" b="1" kern="1200" cap="all">
              <a:latin typeface="Century Gothic" panose="020B0502020202020204"/>
              <a:ea typeface="+mn-ea"/>
              <a:cs typeface="+mn-cs"/>
            </a:rPr>
            <a:t>Kronolojik CV: </a:t>
          </a:r>
          <a:r>
            <a:rPr lang="tr-TR" sz="2100" b="0" kern="1200" cap="all">
              <a:latin typeface="Century Gothic" panose="020B0502020202020204"/>
              <a:ea typeface="+mn-ea"/>
              <a:cs typeface="+mn-cs"/>
            </a:rPr>
            <a:t>Sahip olunan donanımın tarihsel süreç içerisinde vurgulayan, deneyimleri gösteren en yaygın olarak kullanılan türdür.</a:t>
          </a:r>
          <a:endParaRPr lang="en-US" sz="2100" b="0" kern="1200" cap="all">
            <a:latin typeface="Century Gothic" panose="020B0502020202020204"/>
            <a:ea typeface="+mn-ea"/>
            <a:cs typeface="+mn-cs"/>
          </a:endParaRPr>
        </a:p>
      </dsp:txBody>
      <dsp:txXfrm>
        <a:off x="0" y="1749749"/>
        <a:ext cx="6391275" cy="1747187"/>
      </dsp:txXfrm>
    </dsp:sp>
    <dsp:sp modelId="{63EF7416-0BFA-46D6-8E08-E58B2B6C0917}">
      <dsp:nvSpPr>
        <dsp:cNvPr id="0" name=""/>
        <dsp:cNvSpPr/>
      </dsp:nvSpPr>
      <dsp:spPr>
        <a:xfrm>
          <a:off x="0" y="3496937"/>
          <a:ext cx="6391275" cy="0"/>
        </a:xfrm>
        <a:prstGeom prst="line">
          <a:avLst/>
        </a:prstGeom>
        <a:solidFill>
          <a:schemeClr val="accent2">
            <a:hueOff val="-19765721"/>
            <a:satOff val="901"/>
            <a:lumOff val="0"/>
            <a:alphaOff val="0"/>
          </a:schemeClr>
        </a:solidFill>
        <a:ln w="19050" cap="rnd" cmpd="sng" algn="ctr">
          <a:solidFill>
            <a:schemeClr val="accent2">
              <a:hueOff val="-19765721"/>
              <a:satOff val="901"/>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DA9502-D1D6-46A1-B912-B942B0EEA113}">
      <dsp:nvSpPr>
        <dsp:cNvPr id="0" name=""/>
        <dsp:cNvSpPr/>
      </dsp:nvSpPr>
      <dsp:spPr>
        <a:xfrm>
          <a:off x="0" y="3496937"/>
          <a:ext cx="6391275" cy="174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defRPr cap="all"/>
          </a:pPr>
          <a:r>
            <a:rPr lang="tr-TR" sz="2100" b="1" kern="1200" cap="all">
              <a:latin typeface="Century Gothic" panose="020B0502020202020204"/>
              <a:ea typeface="+mn-ea"/>
              <a:cs typeface="+mn-cs"/>
            </a:rPr>
            <a:t>Karma CV: </a:t>
          </a:r>
          <a:r>
            <a:rPr lang="tr-TR" sz="2100" b="0" kern="1200" cap="all">
              <a:latin typeface="Century Gothic" panose="020B0502020202020204"/>
              <a:ea typeface="+mn-ea"/>
              <a:cs typeface="+mn-cs"/>
            </a:rPr>
            <a:t>Hem işlevsel hem de kronolojik CV şeklinin bir arada kullanıldığı türdür. Öncelikle işlevsel özellikler daha sonra da kısa kısa kronolojik sırayla iş deneyimleri aktarılır.</a:t>
          </a:r>
          <a:endParaRPr lang="en-US" sz="2100" b="0" kern="1200" cap="all">
            <a:latin typeface="Century Gothic" panose="020B0502020202020204"/>
            <a:ea typeface="+mn-ea"/>
            <a:cs typeface="+mn-cs"/>
          </a:endParaRPr>
        </a:p>
      </dsp:txBody>
      <dsp:txXfrm>
        <a:off x="0" y="3496937"/>
        <a:ext cx="6391275" cy="17471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29655-B94D-49CF-95E7-EA028BE41DA4}">
      <dsp:nvSpPr>
        <dsp:cNvPr id="0" name=""/>
        <dsp:cNvSpPr/>
      </dsp:nvSpPr>
      <dsp:spPr>
        <a:xfrm>
          <a:off x="0" y="417"/>
          <a:ext cx="8181988" cy="9758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45BD1B-95B0-494B-9D67-0F93EB6F4CCB}">
      <dsp:nvSpPr>
        <dsp:cNvPr id="0" name=""/>
        <dsp:cNvSpPr/>
      </dsp:nvSpPr>
      <dsp:spPr>
        <a:xfrm>
          <a:off x="295193" y="219982"/>
          <a:ext cx="536716" cy="5367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C947579-10B9-41BA-8DC4-F2AAF55A22E8}">
      <dsp:nvSpPr>
        <dsp:cNvPr id="0" name=""/>
        <dsp:cNvSpPr/>
      </dsp:nvSpPr>
      <dsp:spPr>
        <a:xfrm>
          <a:off x="1127103" y="417"/>
          <a:ext cx="7054884" cy="975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77" tIns="103277" rIns="103277" bIns="103277" numCol="1" spcCol="1270" anchor="ctr" anchorCtr="0">
          <a:noAutofit/>
        </a:bodyPr>
        <a:lstStyle/>
        <a:p>
          <a:pPr marL="0" lvl="0" indent="0" algn="l" defTabSz="933450">
            <a:lnSpc>
              <a:spcPct val="90000"/>
            </a:lnSpc>
            <a:spcBef>
              <a:spcPct val="0"/>
            </a:spcBef>
            <a:spcAft>
              <a:spcPct val="35000"/>
            </a:spcAft>
            <a:buNone/>
          </a:pPr>
          <a:r>
            <a:rPr lang="tr-TR" sz="2100" kern="1200" dirty="0">
              <a:solidFill>
                <a:schemeClr val="tx1">
                  <a:lumMod val="75000"/>
                  <a:lumOff val="25000"/>
                </a:schemeClr>
              </a:solidFill>
            </a:rPr>
            <a:t>CV A4 boyutunda ve bilgisayarda hazırlanmalı.</a:t>
          </a:r>
          <a:endParaRPr lang="en-US" sz="2100" kern="1200" dirty="0">
            <a:solidFill>
              <a:schemeClr val="tx1">
                <a:lumMod val="75000"/>
                <a:lumOff val="25000"/>
              </a:schemeClr>
            </a:solidFill>
          </a:endParaRPr>
        </a:p>
      </dsp:txBody>
      <dsp:txXfrm>
        <a:off x="1127103" y="417"/>
        <a:ext cx="7054884" cy="975847"/>
      </dsp:txXfrm>
    </dsp:sp>
    <dsp:sp modelId="{EDC0FC64-8B44-4B92-8FB3-C708DADF7163}">
      <dsp:nvSpPr>
        <dsp:cNvPr id="0" name=""/>
        <dsp:cNvSpPr/>
      </dsp:nvSpPr>
      <dsp:spPr>
        <a:xfrm>
          <a:off x="0" y="1220226"/>
          <a:ext cx="8181988" cy="9758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A5CC65-857F-4DC9-A10D-99346000B201}">
      <dsp:nvSpPr>
        <dsp:cNvPr id="0" name=""/>
        <dsp:cNvSpPr/>
      </dsp:nvSpPr>
      <dsp:spPr>
        <a:xfrm>
          <a:off x="295193" y="1439791"/>
          <a:ext cx="536716" cy="536716"/>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78E8EEE-4B64-4C5F-831D-C4CA0316D8D5}">
      <dsp:nvSpPr>
        <dsp:cNvPr id="0" name=""/>
        <dsp:cNvSpPr/>
      </dsp:nvSpPr>
      <dsp:spPr>
        <a:xfrm>
          <a:off x="1127103" y="1220226"/>
          <a:ext cx="7054884" cy="975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77" tIns="103277" rIns="103277" bIns="103277" numCol="1" spcCol="1270" anchor="ctr" anchorCtr="0">
          <a:noAutofit/>
        </a:bodyPr>
        <a:lstStyle/>
        <a:p>
          <a:pPr marL="0" lvl="0" indent="0" algn="l" defTabSz="933450">
            <a:lnSpc>
              <a:spcPct val="90000"/>
            </a:lnSpc>
            <a:spcBef>
              <a:spcPct val="0"/>
            </a:spcBef>
            <a:spcAft>
              <a:spcPct val="35000"/>
            </a:spcAft>
            <a:buNone/>
          </a:pPr>
          <a:r>
            <a:rPr lang="tr-TR" sz="2100" kern="1200" dirty="0">
              <a:solidFill>
                <a:schemeClr val="tx1">
                  <a:lumMod val="75000"/>
                  <a:lumOff val="25000"/>
                </a:schemeClr>
              </a:solidFill>
            </a:rPr>
            <a:t>Yazı karakterleri daha kurumsal olan Times New Roman ya da </a:t>
          </a:r>
          <a:r>
            <a:rPr lang="tr-TR" sz="2100" kern="1200" dirty="0" err="1">
              <a:solidFill>
                <a:schemeClr val="tx1">
                  <a:lumMod val="75000"/>
                  <a:lumOff val="25000"/>
                </a:schemeClr>
              </a:solidFill>
            </a:rPr>
            <a:t>Arial</a:t>
          </a:r>
          <a:r>
            <a:rPr lang="tr-TR" sz="2100" kern="1200" dirty="0">
              <a:solidFill>
                <a:schemeClr val="tx1">
                  <a:lumMod val="75000"/>
                  <a:lumOff val="25000"/>
                </a:schemeClr>
              </a:solidFill>
            </a:rPr>
            <a:t> ile 11 veya 12 punto ile yazılmalı.</a:t>
          </a:r>
          <a:endParaRPr lang="en-US" sz="2100" kern="1200" dirty="0">
            <a:solidFill>
              <a:schemeClr val="tx1">
                <a:lumMod val="75000"/>
                <a:lumOff val="25000"/>
              </a:schemeClr>
            </a:solidFill>
          </a:endParaRPr>
        </a:p>
      </dsp:txBody>
      <dsp:txXfrm>
        <a:off x="1127103" y="1220226"/>
        <a:ext cx="7054884" cy="975847"/>
      </dsp:txXfrm>
    </dsp:sp>
    <dsp:sp modelId="{B0A85DF0-1ED0-46E6-8EE9-ED6AF544023D}">
      <dsp:nvSpPr>
        <dsp:cNvPr id="0" name=""/>
        <dsp:cNvSpPr/>
      </dsp:nvSpPr>
      <dsp:spPr>
        <a:xfrm>
          <a:off x="0" y="2440035"/>
          <a:ext cx="8181988" cy="97584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4DEE56-C8FC-455B-8896-B451CFF15DD2}">
      <dsp:nvSpPr>
        <dsp:cNvPr id="0" name=""/>
        <dsp:cNvSpPr/>
      </dsp:nvSpPr>
      <dsp:spPr>
        <a:xfrm>
          <a:off x="295193" y="2659601"/>
          <a:ext cx="536716" cy="53671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9BA423F-C951-4C3F-A5DD-48E059970948}">
      <dsp:nvSpPr>
        <dsp:cNvPr id="0" name=""/>
        <dsp:cNvSpPr/>
      </dsp:nvSpPr>
      <dsp:spPr>
        <a:xfrm>
          <a:off x="1127103" y="2440035"/>
          <a:ext cx="7054884" cy="975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77" tIns="103277" rIns="103277" bIns="103277" numCol="1" spcCol="1270" anchor="ctr" anchorCtr="0">
          <a:noAutofit/>
        </a:bodyPr>
        <a:lstStyle/>
        <a:p>
          <a:pPr marL="0" lvl="0" indent="0" algn="l" defTabSz="933450">
            <a:lnSpc>
              <a:spcPct val="90000"/>
            </a:lnSpc>
            <a:spcBef>
              <a:spcPct val="0"/>
            </a:spcBef>
            <a:spcAft>
              <a:spcPct val="35000"/>
            </a:spcAft>
            <a:buNone/>
          </a:pPr>
          <a:r>
            <a:rPr lang="tr-TR" sz="2100" kern="1200" dirty="0">
              <a:solidFill>
                <a:schemeClr val="tx1">
                  <a:lumMod val="75000"/>
                  <a:lumOff val="25000"/>
                </a:schemeClr>
              </a:solidFill>
            </a:rPr>
            <a:t>CV en fazla 2 sayfa olmalı.</a:t>
          </a:r>
          <a:endParaRPr lang="en-US" sz="2100" kern="1200" dirty="0">
            <a:solidFill>
              <a:schemeClr val="tx1">
                <a:lumMod val="75000"/>
                <a:lumOff val="25000"/>
              </a:schemeClr>
            </a:solidFill>
          </a:endParaRPr>
        </a:p>
      </dsp:txBody>
      <dsp:txXfrm>
        <a:off x="1127103" y="2440035"/>
        <a:ext cx="7054884" cy="9758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29655-B94D-49CF-95E7-EA028BE41DA4}">
      <dsp:nvSpPr>
        <dsp:cNvPr id="0" name=""/>
        <dsp:cNvSpPr/>
      </dsp:nvSpPr>
      <dsp:spPr>
        <a:xfrm>
          <a:off x="0" y="380"/>
          <a:ext cx="7192200" cy="89077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45BD1B-95B0-494B-9D67-0F93EB6F4CCB}">
      <dsp:nvSpPr>
        <dsp:cNvPr id="0" name=""/>
        <dsp:cNvSpPr/>
      </dsp:nvSpPr>
      <dsp:spPr>
        <a:xfrm>
          <a:off x="269460" y="200805"/>
          <a:ext cx="489927" cy="48992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C947579-10B9-41BA-8DC4-F2AAF55A22E8}">
      <dsp:nvSpPr>
        <dsp:cNvPr id="0" name=""/>
        <dsp:cNvSpPr/>
      </dsp:nvSpPr>
      <dsp:spPr>
        <a:xfrm>
          <a:off x="1028848" y="380"/>
          <a:ext cx="6163351" cy="890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274" tIns="94274" rIns="94274" bIns="94274" numCol="1" spcCol="1270" anchor="ctr" anchorCtr="0">
          <a:noAutofit/>
        </a:bodyPr>
        <a:lstStyle/>
        <a:p>
          <a:pPr marL="0" lvl="0" indent="0" algn="l" defTabSz="1111250">
            <a:lnSpc>
              <a:spcPct val="90000"/>
            </a:lnSpc>
            <a:spcBef>
              <a:spcPct val="0"/>
            </a:spcBef>
            <a:spcAft>
              <a:spcPct val="35000"/>
            </a:spcAft>
            <a:buNone/>
          </a:pPr>
          <a:r>
            <a:rPr lang="tr-TR" sz="2500" kern="1200" dirty="0">
              <a:solidFill>
                <a:schemeClr val="tx1">
                  <a:lumMod val="75000"/>
                  <a:lumOff val="25000"/>
                </a:schemeClr>
              </a:solidFill>
              <a:latin typeface="+mj-lt"/>
              <a:ea typeface="+mj-ea"/>
              <a:cs typeface="+mj-cs"/>
            </a:rPr>
            <a:t>Uzun paragraflardan kaçınılmalı.</a:t>
          </a:r>
          <a:endParaRPr lang="en-US" sz="2500" kern="1200" dirty="0">
            <a:solidFill>
              <a:schemeClr val="tx1">
                <a:lumMod val="75000"/>
                <a:lumOff val="25000"/>
              </a:schemeClr>
            </a:solidFill>
          </a:endParaRPr>
        </a:p>
      </dsp:txBody>
      <dsp:txXfrm>
        <a:off x="1028848" y="380"/>
        <a:ext cx="6163351" cy="890777"/>
      </dsp:txXfrm>
    </dsp:sp>
    <dsp:sp modelId="{EDC0FC64-8B44-4B92-8FB3-C708DADF7163}">
      <dsp:nvSpPr>
        <dsp:cNvPr id="0" name=""/>
        <dsp:cNvSpPr/>
      </dsp:nvSpPr>
      <dsp:spPr>
        <a:xfrm>
          <a:off x="0" y="1113852"/>
          <a:ext cx="7192200" cy="89077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A5CC65-857F-4DC9-A10D-99346000B201}">
      <dsp:nvSpPr>
        <dsp:cNvPr id="0" name=""/>
        <dsp:cNvSpPr/>
      </dsp:nvSpPr>
      <dsp:spPr>
        <a:xfrm>
          <a:off x="269460" y="1314277"/>
          <a:ext cx="489927" cy="489927"/>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78E8EEE-4B64-4C5F-831D-C4CA0316D8D5}">
      <dsp:nvSpPr>
        <dsp:cNvPr id="0" name=""/>
        <dsp:cNvSpPr/>
      </dsp:nvSpPr>
      <dsp:spPr>
        <a:xfrm>
          <a:off x="1028848" y="1113852"/>
          <a:ext cx="6163351" cy="890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274" tIns="94274" rIns="94274" bIns="94274" numCol="1" spcCol="1270" anchor="ctr" anchorCtr="0">
          <a:noAutofit/>
        </a:bodyPr>
        <a:lstStyle/>
        <a:p>
          <a:pPr marL="0" lvl="0" indent="0" algn="l" defTabSz="1111250">
            <a:lnSpc>
              <a:spcPct val="90000"/>
            </a:lnSpc>
            <a:spcBef>
              <a:spcPct val="0"/>
            </a:spcBef>
            <a:spcAft>
              <a:spcPct val="35000"/>
            </a:spcAft>
            <a:buNone/>
          </a:pPr>
          <a:r>
            <a:rPr lang="tr-TR" sz="2500" kern="1200" dirty="0">
              <a:solidFill>
                <a:schemeClr val="tx1">
                  <a:lumMod val="75000"/>
                  <a:lumOff val="25000"/>
                </a:schemeClr>
              </a:solidFill>
              <a:latin typeface="+mj-lt"/>
              <a:ea typeface="+mj-ea"/>
              <a:cs typeface="+mj-cs"/>
            </a:rPr>
            <a:t>3. tekil şahıs adı ile yazılmalı.</a:t>
          </a:r>
          <a:endParaRPr lang="en-US" sz="2500" kern="1200" dirty="0">
            <a:solidFill>
              <a:schemeClr val="tx1">
                <a:lumMod val="75000"/>
                <a:lumOff val="25000"/>
              </a:schemeClr>
            </a:solidFill>
          </a:endParaRPr>
        </a:p>
      </dsp:txBody>
      <dsp:txXfrm>
        <a:off x="1028848" y="1113852"/>
        <a:ext cx="6163351" cy="890777"/>
      </dsp:txXfrm>
    </dsp:sp>
    <dsp:sp modelId="{B0A85DF0-1ED0-46E6-8EE9-ED6AF544023D}">
      <dsp:nvSpPr>
        <dsp:cNvPr id="0" name=""/>
        <dsp:cNvSpPr/>
      </dsp:nvSpPr>
      <dsp:spPr>
        <a:xfrm>
          <a:off x="0" y="2227324"/>
          <a:ext cx="7192200" cy="89077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4DEE56-C8FC-455B-8896-B451CFF15DD2}">
      <dsp:nvSpPr>
        <dsp:cNvPr id="0" name=""/>
        <dsp:cNvSpPr/>
      </dsp:nvSpPr>
      <dsp:spPr>
        <a:xfrm>
          <a:off x="269460" y="2427749"/>
          <a:ext cx="489927" cy="489927"/>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9BA423F-C951-4C3F-A5DD-48E059970948}">
      <dsp:nvSpPr>
        <dsp:cNvPr id="0" name=""/>
        <dsp:cNvSpPr/>
      </dsp:nvSpPr>
      <dsp:spPr>
        <a:xfrm>
          <a:off x="1028848" y="2227324"/>
          <a:ext cx="6163351" cy="890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274" tIns="94274" rIns="94274" bIns="94274" numCol="1" spcCol="1270" anchor="ctr" anchorCtr="0">
          <a:noAutofit/>
        </a:bodyPr>
        <a:lstStyle/>
        <a:p>
          <a:pPr marL="0" lvl="0" indent="0" algn="l" defTabSz="1111250">
            <a:lnSpc>
              <a:spcPct val="90000"/>
            </a:lnSpc>
            <a:spcBef>
              <a:spcPct val="0"/>
            </a:spcBef>
            <a:spcAft>
              <a:spcPct val="35000"/>
            </a:spcAft>
            <a:buNone/>
          </a:pPr>
          <a:r>
            <a:rPr lang="tr-TR" sz="2500" kern="1200" dirty="0">
              <a:solidFill>
                <a:schemeClr val="tx1">
                  <a:lumMod val="75000"/>
                  <a:lumOff val="25000"/>
                </a:schemeClr>
              </a:solidFill>
              <a:latin typeface="+mj-lt"/>
              <a:ea typeface="+mj-ea"/>
              <a:cs typeface="+mj-cs"/>
            </a:rPr>
            <a:t>Kelime ve cümlelerin altı çizilmemeli.</a:t>
          </a:r>
          <a:endParaRPr lang="en-US" sz="2500" kern="1200" dirty="0">
            <a:solidFill>
              <a:schemeClr val="tx1">
                <a:lumMod val="75000"/>
                <a:lumOff val="25000"/>
              </a:schemeClr>
            </a:solidFill>
          </a:endParaRPr>
        </a:p>
      </dsp:txBody>
      <dsp:txXfrm>
        <a:off x="1028848" y="2227324"/>
        <a:ext cx="6163351" cy="8907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2C94B-AA4B-4FE2-AE24-F256D1E2A4CF}">
      <dsp:nvSpPr>
        <dsp:cNvPr id="0" name=""/>
        <dsp:cNvSpPr/>
      </dsp:nvSpPr>
      <dsp:spPr>
        <a:xfrm>
          <a:off x="0" y="376"/>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53C041-06AD-466D-AE21-52F2C025A7EF}">
      <dsp:nvSpPr>
        <dsp:cNvPr id="0" name=""/>
        <dsp:cNvSpPr/>
      </dsp:nvSpPr>
      <dsp:spPr>
        <a:xfrm>
          <a:off x="266693" y="198743"/>
          <a:ext cx="484896" cy="48489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E342ED-4D6C-4C5D-97E4-BD53847AD90C}">
      <dsp:nvSpPr>
        <dsp:cNvPr id="0" name=""/>
        <dsp:cNvSpPr/>
      </dsp:nvSpPr>
      <dsp:spPr>
        <a:xfrm>
          <a:off x="1018283" y="376"/>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66800">
            <a:lnSpc>
              <a:spcPct val="100000"/>
            </a:lnSpc>
            <a:spcBef>
              <a:spcPct val="0"/>
            </a:spcBef>
            <a:spcAft>
              <a:spcPct val="35000"/>
            </a:spcAft>
            <a:buNone/>
          </a:pPr>
          <a:r>
            <a:rPr lang="tr-TR" sz="2400" kern="1200" dirty="0">
              <a:solidFill>
                <a:schemeClr val="tx1">
                  <a:lumMod val="75000"/>
                  <a:lumOff val="25000"/>
                </a:schemeClr>
              </a:solidFill>
            </a:rPr>
            <a:t>Anlaşılır ve sade bir dil kullanılmalı.</a:t>
          </a:r>
          <a:endParaRPr lang="en-US" sz="2400" kern="1200" dirty="0">
            <a:solidFill>
              <a:schemeClr val="tx1">
                <a:lumMod val="75000"/>
                <a:lumOff val="25000"/>
              </a:schemeClr>
            </a:solidFill>
          </a:endParaRPr>
        </a:p>
      </dsp:txBody>
      <dsp:txXfrm>
        <a:off x="1018283" y="376"/>
        <a:ext cx="7365360" cy="881630"/>
      </dsp:txXfrm>
    </dsp:sp>
    <dsp:sp modelId="{3ECF85B2-4BFD-4A9F-BD8D-D2B40BFD30D9}">
      <dsp:nvSpPr>
        <dsp:cNvPr id="0" name=""/>
        <dsp:cNvSpPr/>
      </dsp:nvSpPr>
      <dsp:spPr>
        <a:xfrm>
          <a:off x="0" y="1102415"/>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8CDBA2-C7AC-442A-9B5F-2B78A93A4E74}">
      <dsp:nvSpPr>
        <dsp:cNvPr id="0" name=""/>
        <dsp:cNvSpPr/>
      </dsp:nvSpPr>
      <dsp:spPr>
        <a:xfrm>
          <a:off x="266693" y="1300782"/>
          <a:ext cx="484896" cy="484896"/>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F5C47D0-E9E5-47F4-8122-0D842C8A7E44}">
      <dsp:nvSpPr>
        <dsp:cNvPr id="0" name=""/>
        <dsp:cNvSpPr/>
      </dsp:nvSpPr>
      <dsp:spPr>
        <a:xfrm>
          <a:off x="1018283" y="1102415"/>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66800">
            <a:lnSpc>
              <a:spcPct val="100000"/>
            </a:lnSpc>
            <a:spcBef>
              <a:spcPct val="0"/>
            </a:spcBef>
            <a:spcAft>
              <a:spcPct val="35000"/>
            </a:spcAft>
            <a:buNone/>
          </a:pPr>
          <a:r>
            <a:rPr lang="tr-TR" sz="2400" kern="1200" dirty="0">
              <a:solidFill>
                <a:schemeClr val="tx1">
                  <a:lumMod val="75000"/>
                  <a:lumOff val="25000"/>
                </a:schemeClr>
              </a:solidFill>
            </a:rPr>
            <a:t>İmla kurallarına dikkat edilmeli.</a:t>
          </a:r>
          <a:endParaRPr lang="en-US" sz="2400" kern="1200" dirty="0">
            <a:solidFill>
              <a:schemeClr val="tx1">
                <a:lumMod val="75000"/>
                <a:lumOff val="25000"/>
              </a:schemeClr>
            </a:solidFill>
          </a:endParaRPr>
        </a:p>
      </dsp:txBody>
      <dsp:txXfrm>
        <a:off x="1018283" y="1102415"/>
        <a:ext cx="7365360" cy="881630"/>
      </dsp:txXfrm>
    </dsp:sp>
    <dsp:sp modelId="{FF8F8CF7-A059-4A35-B60E-63B60D6D209A}">
      <dsp:nvSpPr>
        <dsp:cNvPr id="0" name=""/>
        <dsp:cNvSpPr/>
      </dsp:nvSpPr>
      <dsp:spPr>
        <a:xfrm>
          <a:off x="0" y="2204453"/>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E485E5-B8C6-46C1-93AC-B3A72E4D3E0B}">
      <dsp:nvSpPr>
        <dsp:cNvPr id="0" name=""/>
        <dsp:cNvSpPr/>
      </dsp:nvSpPr>
      <dsp:spPr>
        <a:xfrm>
          <a:off x="266693" y="2402820"/>
          <a:ext cx="484896" cy="48489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64C222F-B43A-4E2C-9CB8-2EAF45E53D14}">
      <dsp:nvSpPr>
        <dsp:cNvPr id="0" name=""/>
        <dsp:cNvSpPr/>
      </dsp:nvSpPr>
      <dsp:spPr>
        <a:xfrm>
          <a:off x="1018283" y="2204453"/>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66800">
            <a:lnSpc>
              <a:spcPct val="100000"/>
            </a:lnSpc>
            <a:spcBef>
              <a:spcPct val="0"/>
            </a:spcBef>
            <a:spcAft>
              <a:spcPct val="35000"/>
            </a:spcAft>
            <a:buNone/>
          </a:pPr>
          <a:r>
            <a:rPr lang="tr-TR" sz="2400" kern="1200" dirty="0">
              <a:solidFill>
                <a:schemeClr val="tx1">
                  <a:lumMod val="75000"/>
                  <a:lumOff val="25000"/>
                </a:schemeClr>
              </a:solidFill>
            </a:rPr>
            <a:t>Tarihlerde kronolojik sıralamaya dikkat edilmeli.</a:t>
          </a:r>
          <a:endParaRPr lang="en-US" sz="2400" kern="1200" dirty="0">
            <a:solidFill>
              <a:schemeClr val="tx1">
                <a:lumMod val="75000"/>
                <a:lumOff val="25000"/>
              </a:schemeClr>
            </a:solidFill>
          </a:endParaRPr>
        </a:p>
      </dsp:txBody>
      <dsp:txXfrm>
        <a:off x="1018283" y="2204453"/>
        <a:ext cx="7365360" cy="8816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2C94B-AA4B-4FE2-AE24-F256D1E2A4CF}">
      <dsp:nvSpPr>
        <dsp:cNvPr id="0" name=""/>
        <dsp:cNvSpPr/>
      </dsp:nvSpPr>
      <dsp:spPr>
        <a:xfrm>
          <a:off x="0" y="376"/>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53C041-06AD-466D-AE21-52F2C025A7EF}">
      <dsp:nvSpPr>
        <dsp:cNvPr id="0" name=""/>
        <dsp:cNvSpPr/>
      </dsp:nvSpPr>
      <dsp:spPr>
        <a:xfrm>
          <a:off x="266693" y="198743"/>
          <a:ext cx="484896" cy="48489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E342ED-4D6C-4C5D-97E4-BD53847AD90C}">
      <dsp:nvSpPr>
        <dsp:cNvPr id="0" name=""/>
        <dsp:cNvSpPr/>
      </dsp:nvSpPr>
      <dsp:spPr>
        <a:xfrm>
          <a:off x="1018283" y="376"/>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22350">
            <a:lnSpc>
              <a:spcPct val="100000"/>
            </a:lnSpc>
            <a:spcBef>
              <a:spcPct val="0"/>
            </a:spcBef>
            <a:spcAft>
              <a:spcPct val="35000"/>
            </a:spcAft>
            <a:buNone/>
          </a:pPr>
          <a:r>
            <a:rPr lang="tr-TR" sz="2300" kern="1200" dirty="0">
              <a:solidFill>
                <a:schemeClr val="tx1">
                  <a:lumMod val="75000"/>
                  <a:lumOff val="25000"/>
                </a:schemeClr>
              </a:solidFill>
            </a:rPr>
            <a:t>Özellikler ve başarılar ön plana çıkarılmalı.</a:t>
          </a:r>
        </a:p>
      </dsp:txBody>
      <dsp:txXfrm>
        <a:off x="1018283" y="376"/>
        <a:ext cx="7365360" cy="881630"/>
      </dsp:txXfrm>
    </dsp:sp>
    <dsp:sp modelId="{3ECF85B2-4BFD-4A9F-BD8D-D2B40BFD30D9}">
      <dsp:nvSpPr>
        <dsp:cNvPr id="0" name=""/>
        <dsp:cNvSpPr/>
      </dsp:nvSpPr>
      <dsp:spPr>
        <a:xfrm>
          <a:off x="0" y="1102415"/>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8CDBA2-C7AC-442A-9B5F-2B78A93A4E74}">
      <dsp:nvSpPr>
        <dsp:cNvPr id="0" name=""/>
        <dsp:cNvSpPr/>
      </dsp:nvSpPr>
      <dsp:spPr>
        <a:xfrm>
          <a:off x="266693" y="1300782"/>
          <a:ext cx="484896" cy="484896"/>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F5C47D0-E9E5-47F4-8122-0D842C8A7E44}">
      <dsp:nvSpPr>
        <dsp:cNvPr id="0" name=""/>
        <dsp:cNvSpPr/>
      </dsp:nvSpPr>
      <dsp:spPr>
        <a:xfrm>
          <a:off x="1018283" y="1102415"/>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22350">
            <a:lnSpc>
              <a:spcPct val="100000"/>
            </a:lnSpc>
            <a:spcBef>
              <a:spcPct val="0"/>
            </a:spcBef>
            <a:spcAft>
              <a:spcPct val="35000"/>
            </a:spcAft>
            <a:buNone/>
          </a:pPr>
          <a:r>
            <a:rPr lang="tr-TR" sz="2300" kern="1200" dirty="0">
              <a:solidFill>
                <a:schemeClr val="tx1">
                  <a:lumMod val="75000"/>
                  <a:lumOff val="25000"/>
                </a:schemeClr>
              </a:solidFill>
            </a:rPr>
            <a:t>Başvurulan pozisyona uygun ön yazı hazırlanmalı.</a:t>
          </a:r>
        </a:p>
      </dsp:txBody>
      <dsp:txXfrm>
        <a:off x="1018283" y="1102415"/>
        <a:ext cx="7365360" cy="881630"/>
      </dsp:txXfrm>
    </dsp:sp>
    <dsp:sp modelId="{FF8F8CF7-A059-4A35-B60E-63B60D6D209A}">
      <dsp:nvSpPr>
        <dsp:cNvPr id="0" name=""/>
        <dsp:cNvSpPr/>
      </dsp:nvSpPr>
      <dsp:spPr>
        <a:xfrm>
          <a:off x="0" y="2204453"/>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E485E5-B8C6-46C1-93AC-B3A72E4D3E0B}">
      <dsp:nvSpPr>
        <dsp:cNvPr id="0" name=""/>
        <dsp:cNvSpPr/>
      </dsp:nvSpPr>
      <dsp:spPr>
        <a:xfrm>
          <a:off x="266693" y="2402820"/>
          <a:ext cx="484896" cy="48489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64C222F-B43A-4E2C-9CB8-2EAF45E53D14}">
      <dsp:nvSpPr>
        <dsp:cNvPr id="0" name=""/>
        <dsp:cNvSpPr/>
      </dsp:nvSpPr>
      <dsp:spPr>
        <a:xfrm>
          <a:off x="1018283" y="2204453"/>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1022350">
            <a:lnSpc>
              <a:spcPct val="100000"/>
            </a:lnSpc>
            <a:spcBef>
              <a:spcPct val="0"/>
            </a:spcBef>
            <a:spcAft>
              <a:spcPct val="35000"/>
            </a:spcAft>
            <a:buNone/>
          </a:pPr>
          <a:r>
            <a:rPr lang="tr-TR" sz="2300" kern="1200" dirty="0" err="1">
              <a:solidFill>
                <a:schemeClr val="tx1">
                  <a:lumMod val="75000"/>
                  <a:lumOff val="25000"/>
                </a:schemeClr>
              </a:solidFill>
            </a:rPr>
            <a:t>CV’ye</a:t>
          </a:r>
          <a:r>
            <a:rPr lang="tr-TR" sz="2300" kern="1200" dirty="0">
              <a:solidFill>
                <a:schemeClr val="tx1">
                  <a:lumMod val="75000"/>
                  <a:lumOff val="25000"/>
                </a:schemeClr>
              </a:solidFill>
            </a:rPr>
            <a:t> eklenecek fotoğraf vesikalık olmalı.</a:t>
          </a:r>
        </a:p>
      </dsp:txBody>
      <dsp:txXfrm>
        <a:off x="1018283" y="2204453"/>
        <a:ext cx="7365360" cy="8816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2C94B-AA4B-4FE2-AE24-F256D1E2A4CF}">
      <dsp:nvSpPr>
        <dsp:cNvPr id="0" name=""/>
        <dsp:cNvSpPr/>
      </dsp:nvSpPr>
      <dsp:spPr>
        <a:xfrm>
          <a:off x="0" y="376"/>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53C041-06AD-466D-AE21-52F2C025A7EF}">
      <dsp:nvSpPr>
        <dsp:cNvPr id="0" name=""/>
        <dsp:cNvSpPr/>
      </dsp:nvSpPr>
      <dsp:spPr>
        <a:xfrm>
          <a:off x="266693" y="198743"/>
          <a:ext cx="484896" cy="48489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E342ED-4D6C-4C5D-97E4-BD53847AD90C}">
      <dsp:nvSpPr>
        <dsp:cNvPr id="0" name=""/>
        <dsp:cNvSpPr/>
      </dsp:nvSpPr>
      <dsp:spPr>
        <a:xfrm>
          <a:off x="1018283" y="376"/>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933450">
            <a:lnSpc>
              <a:spcPct val="100000"/>
            </a:lnSpc>
            <a:spcBef>
              <a:spcPct val="0"/>
            </a:spcBef>
            <a:spcAft>
              <a:spcPct val="35000"/>
            </a:spcAft>
            <a:buNone/>
          </a:pPr>
          <a:r>
            <a:rPr lang="tr-TR" sz="2100" kern="1200" dirty="0">
              <a:solidFill>
                <a:schemeClr val="tx1">
                  <a:lumMod val="75000"/>
                  <a:lumOff val="25000"/>
                </a:schemeClr>
              </a:solidFill>
            </a:rPr>
            <a:t>Ön yazı gönderilen sektöre özelleştirilmeli.</a:t>
          </a:r>
        </a:p>
      </dsp:txBody>
      <dsp:txXfrm>
        <a:off x="1018283" y="376"/>
        <a:ext cx="7365360" cy="881630"/>
      </dsp:txXfrm>
    </dsp:sp>
    <dsp:sp modelId="{3ECF85B2-4BFD-4A9F-BD8D-D2B40BFD30D9}">
      <dsp:nvSpPr>
        <dsp:cNvPr id="0" name=""/>
        <dsp:cNvSpPr/>
      </dsp:nvSpPr>
      <dsp:spPr>
        <a:xfrm>
          <a:off x="0" y="1102415"/>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8CDBA2-C7AC-442A-9B5F-2B78A93A4E74}">
      <dsp:nvSpPr>
        <dsp:cNvPr id="0" name=""/>
        <dsp:cNvSpPr/>
      </dsp:nvSpPr>
      <dsp:spPr>
        <a:xfrm>
          <a:off x="266693" y="1300782"/>
          <a:ext cx="484896" cy="484896"/>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F5C47D0-E9E5-47F4-8122-0D842C8A7E44}">
      <dsp:nvSpPr>
        <dsp:cNvPr id="0" name=""/>
        <dsp:cNvSpPr/>
      </dsp:nvSpPr>
      <dsp:spPr>
        <a:xfrm>
          <a:off x="1018283" y="1102415"/>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933450">
            <a:lnSpc>
              <a:spcPct val="100000"/>
            </a:lnSpc>
            <a:spcBef>
              <a:spcPct val="0"/>
            </a:spcBef>
            <a:spcAft>
              <a:spcPct val="35000"/>
            </a:spcAft>
            <a:buNone/>
          </a:pPr>
          <a:r>
            <a:rPr lang="tr-TR" sz="2100" kern="1200" dirty="0">
              <a:solidFill>
                <a:schemeClr val="tx1">
                  <a:lumMod val="75000"/>
                  <a:lumOff val="25000"/>
                </a:schemeClr>
              </a:solidFill>
            </a:rPr>
            <a:t>Başvurulan şirketin adaya neler katabileceğinden çok adayın şirket için neler katabileceğinden bahsedilmeli.</a:t>
          </a:r>
        </a:p>
      </dsp:txBody>
      <dsp:txXfrm>
        <a:off x="1018283" y="1102415"/>
        <a:ext cx="7365360" cy="881630"/>
      </dsp:txXfrm>
    </dsp:sp>
    <dsp:sp modelId="{FF8F8CF7-A059-4A35-B60E-63B60D6D209A}">
      <dsp:nvSpPr>
        <dsp:cNvPr id="0" name=""/>
        <dsp:cNvSpPr/>
      </dsp:nvSpPr>
      <dsp:spPr>
        <a:xfrm>
          <a:off x="0" y="2204453"/>
          <a:ext cx="8383644" cy="88163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E485E5-B8C6-46C1-93AC-B3A72E4D3E0B}">
      <dsp:nvSpPr>
        <dsp:cNvPr id="0" name=""/>
        <dsp:cNvSpPr/>
      </dsp:nvSpPr>
      <dsp:spPr>
        <a:xfrm>
          <a:off x="266693" y="2402820"/>
          <a:ext cx="484896" cy="48489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64C222F-B43A-4E2C-9CB8-2EAF45E53D14}">
      <dsp:nvSpPr>
        <dsp:cNvPr id="0" name=""/>
        <dsp:cNvSpPr/>
      </dsp:nvSpPr>
      <dsp:spPr>
        <a:xfrm>
          <a:off x="1018283" y="2204453"/>
          <a:ext cx="7365360" cy="881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306" tIns="93306" rIns="93306" bIns="93306" numCol="1" spcCol="1270" anchor="ctr" anchorCtr="0">
          <a:noAutofit/>
        </a:bodyPr>
        <a:lstStyle/>
        <a:p>
          <a:pPr marL="0" lvl="0" indent="0" algn="l" defTabSz="933450">
            <a:lnSpc>
              <a:spcPct val="100000"/>
            </a:lnSpc>
            <a:spcBef>
              <a:spcPct val="0"/>
            </a:spcBef>
            <a:spcAft>
              <a:spcPct val="35000"/>
            </a:spcAft>
            <a:buNone/>
          </a:pPr>
          <a:r>
            <a:rPr lang="tr-TR" sz="2100" kern="1200" dirty="0">
              <a:solidFill>
                <a:schemeClr val="tx1">
                  <a:lumMod val="75000"/>
                  <a:lumOff val="25000"/>
                </a:schemeClr>
              </a:solidFill>
            </a:rPr>
            <a:t>Kariyer hedeflerine odaklanılmalı.</a:t>
          </a:r>
        </a:p>
      </dsp:txBody>
      <dsp:txXfrm>
        <a:off x="1018283" y="2204453"/>
        <a:ext cx="7365360" cy="8816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545507-5D89-4984-8F13-D4C4DA8F8E14}">
      <dsp:nvSpPr>
        <dsp:cNvPr id="0" name=""/>
        <dsp:cNvSpPr/>
      </dsp:nvSpPr>
      <dsp:spPr>
        <a:xfrm>
          <a:off x="0" y="1462"/>
          <a:ext cx="7798772" cy="7414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EDFFCD-8AE2-4FA5-A739-F940626C104E}">
      <dsp:nvSpPr>
        <dsp:cNvPr id="0" name=""/>
        <dsp:cNvSpPr/>
      </dsp:nvSpPr>
      <dsp:spPr>
        <a:xfrm>
          <a:off x="224293" y="168292"/>
          <a:ext cx="407805" cy="40780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CC1617A-107A-462C-8813-755B93B4433D}">
      <dsp:nvSpPr>
        <dsp:cNvPr id="0" name=""/>
        <dsp:cNvSpPr/>
      </dsp:nvSpPr>
      <dsp:spPr>
        <a:xfrm>
          <a:off x="856391" y="1462"/>
          <a:ext cx="6942380" cy="74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472" tIns="78472" rIns="78472" bIns="78472" numCol="1" spcCol="1270" anchor="ctr" anchorCtr="0">
          <a:noAutofit/>
        </a:bodyPr>
        <a:lstStyle/>
        <a:p>
          <a:pPr marL="0" lvl="0" indent="0" algn="l" defTabSz="800100">
            <a:lnSpc>
              <a:spcPct val="100000"/>
            </a:lnSpc>
            <a:spcBef>
              <a:spcPct val="0"/>
            </a:spcBef>
            <a:spcAft>
              <a:spcPct val="35000"/>
            </a:spcAft>
            <a:buNone/>
          </a:pPr>
          <a:r>
            <a:rPr lang="tr-TR" sz="1800" kern="1200" dirty="0">
              <a:solidFill>
                <a:schemeClr val="tx1">
                  <a:lumMod val="75000"/>
                  <a:lumOff val="25000"/>
                </a:schemeClr>
              </a:solidFill>
            </a:rPr>
            <a:t>Anlatılmak istenen konu kısa ve öz olmalı.</a:t>
          </a:r>
          <a:endParaRPr lang="en-US" sz="1800" kern="1200" dirty="0">
            <a:solidFill>
              <a:schemeClr val="tx1">
                <a:lumMod val="75000"/>
                <a:lumOff val="25000"/>
              </a:schemeClr>
            </a:solidFill>
          </a:endParaRPr>
        </a:p>
      </dsp:txBody>
      <dsp:txXfrm>
        <a:off x="856391" y="1462"/>
        <a:ext cx="6942380" cy="741464"/>
      </dsp:txXfrm>
    </dsp:sp>
    <dsp:sp modelId="{164E5EF7-380C-428E-A91D-4B90DC98ED42}">
      <dsp:nvSpPr>
        <dsp:cNvPr id="0" name=""/>
        <dsp:cNvSpPr/>
      </dsp:nvSpPr>
      <dsp:spPr>
        <a:xfrm>
          <a:off x="0" y="928293"/>
          <a:ext cx="7798772" cy="7414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DE54A0-AEED-4161-907E-7097C55E8CAE}">
      <dsp:nvSpPr>
        <dsp:cNvPr id="0" name=""/>
        <dsp:cNvSpPr/>
      </dsp:nvSpPr>
      <dsp:spPr>
        <a:xfrm>
          <a:off x="224293" y="1095123"/>
          <a:ext cx="407805" cy="40780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E0BA468-B303-4764-83E8-3A66F5D5943C}">
      <dsp:nvSpPr>
        <dsp:cNvPr id="0" name=""/>
        <dsp:cNvSpPr/>
      </dsp:nvSpPr>
      <dsp:spPr>
        <a:xfrm>
          <a:off x="856391" y="928293"/>
          <a:ext cx="6942380" cy="74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472" tIns="78472" rIns="78472" bIns="78472" numCol="1" spcCol="1270" anchor="ctr" anchorCtr="0">
          <a:noAutofit/>
        </a:bodyPr>
        <a:lstStyle/>
        <a:p>
          <a:pPr marL="0" lvl="0" indent="0" algn="l" defTabSz="800100">
            <a:lnSpc>
              <a:spcPct val="100000"/>
            </a:lnSpc>
            <a:spcBef>
              <a:spcPct val="0"/>
            </a:spcBef>
            <a:spcAft>
              <a:spcPct val="35000"/>
            </a:spcAft>
            <a:buNone/>
          </a:pPr>
          <a:r>
            <a:rPr lang="tr-TR" sz="1800" kern="1200" dirty="0">
              <a:solidFill>
                <a:schemeClr val="tx1">
                  <a:lumMod val="75000"/>
                  <a:lumOff val="25000"/>
                </a:schemeClr>
              </a:solidFill>
            </a:rPr>
            <a:t>Ön yazı 1 sayfadan fazla olmamalı.</a:t>
          </a:r>
          <a:endParaRPr lang="en-US" sz="1800" kern="1200" dirty="0">
            <a:solidFill>
              <a:schemeClr val="tx1">
                <a:lumMod val="75000"/>
                <a:lumOff val="25000"/>
              </a:schemeClr>
            </a:solidFill>
          </a:endParaRPr>
        </a:p>
      </dsp:txBody>
      <dsp:txXfrm>
        <a:off x="856391" y="928293"/>
        <a:ext cx="6942380" cy="741464"/>
      </dsp:txXfrm>
    </dsp:sp>
    <dsp:sp modelId="{88F63D42-0338-48C4-8727-0B2CD5C8BC71}">
      <dsp:nvSpPr>
        <dsp:cNvPr id="0" name=""/>
        <dsp:cNvSpPr/>
      </dsp:nvSpPr>
      <dsp:spPr>
        <a:xfrm>
          <a:off x="0" y="1855124"/>
          <a:ext cx="7798772" cy="7414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9CA8C0-67E5-4F4B-B357-97ED2F7D9E9D}">
      <dsp:nvSpPr>
        <dsp:cNvPr id="0" name=""/>
        <dsp:cNvSpPr/>
      </dsp:nvSpPr>
      <dsp:spPr>
        <a:xfrm>
          <a:off x="224293" y="2021954"/>
          <a:ext cx="407805" cy="40780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26579DB-D2C7-4CEF-96E6-A24542C426C2}">
      <dsp:nvSpPr>
        <dsp:cNvPr id="0" name=""/>
        <dsp:cNvSpPr/>
      </dsp:nvSpPr>
      <dsp:spPr>
        <a:xfrm>
          <a:off x="856391" y="1855124"/>
          <a:ext cx="6942380" cy="74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472" tIns="78472" rIns="78472" bIns="78472" numCol="1" spcCol="1270" anchor="ctr" anchorCtr="0">
          <a:noAutofit/>
        </a:bodyPr>
        <a:lstStyle/>
        <a:p>
          <a:pPr marL="0" lvl="0" indent="0" algn="l" defTabSz="800100">
            <a:lnSpc>
              <a:spcPct val="100000"/>
            </a:lnSpc>
            <a:spcBef>
              <a:spcPct val="0"/>
            </a:spcBef>
            <a:spcAft>
              <a:spcPct val="35000"/>
            </a:spcAft>
            <a:buNone/>
          </a:pPr>
          <a:r>
            <a:rPr lang="tr-TR" sz="1800" kern="1200" dirty="0">
              <a:solidFill>
                <a:schemeClr val="tx1">
                  <a:lumMod val="75000"/>
                  <a:lumOff val="25000"/>
                </a:schemeClr>
              </a:solidFill>
            </a:rPr>
            <a:t>Ön yazı ile CV kopyaları farklı şekillerde kaydedilmeli. </a:t>
          </a:r>
          <a:endParaRPr lang="en-US" sz="1800" kern="1200" dirty="0">
            <a:solidFill>
              <a:schemeClr val="tx1">
                <a:lumMod val="75000"/>
                <a:lumOff val="25000"/>
              </a:schemeClr>
            </a:solidFill>
          </a:endParaRPr>
        </a:p>
      </dsp:txBody>
      <dsp:txXfrm>
        <a:off x="856391" y="1855124"/>
        <a:ext cx="6942380" cy="741464"/>
      </dsp:txXfrm>
    </dsp:sp>
    <dsp:sp modelId="{053CD7B6-A99F-48D0-97E6-961E76969A96}">
      <dsp:nvSpPr>
        <dsp:cNvPr id="0" name=""/>
        <dsp:cNvSpPr/>
      </dsp:nvSpPr>
      <dsp:spPr>
        <a:xfrm>
          <a:off x="0" y="2781955"/>
          <a:ext cx="7798772" cy="7414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0316D5-35BE-43BD-87C7-0556F91E724D}">
      <dsp:nvSpPr>
        <dsp:cNvPr id="0" name=""/>
        <dsp:cNvSpPr/>
      </dsp:nvSpPr>
      <dsp:spPr>
        <a:xfrm>
          <a:off x="224293" y="2948784"/>
          <a:ext cx="407805" cy="40780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4FB1E11-5E91-4401-A80A-4E4252331781}">
      <dsp:nvSpPr>
        <dsp:cNvPr id="0" name=""/>
        <dsp:cNvSpPr/>
      </dsp:nvSpPr>
      <dsp:spPr>
        <a:xfrm>
          <a:off x="856391" y="2781955"/>
          <a:ext cx="6942380" cy="74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472" tIns="78472" rIns="78472" bIns="78472" numCol="1" spcCol="1270" anchor="ctr" anchorCtr="0">
          <a:noAutofit/>
        </a:bodyPr>
        <a:lstStyle/>
        <a:p>
          <a:pPr marL="0" lvl="0" indent="0" algn="l" defTabSz="800100">
            <a:lnSpc>
              <a:spcPct val="100000"/>
            </a:lnSpc>
            <a:spcBef>
              <a:spcPct val="0"/>
            </a:spcBef>
            <a:spcAft>
              <a:spcPct val="35000"/>
            </a:spcAft>
            <a:buNone/>
          </a:pPr>
          <a:r>
            <a:rPr lang="tr-TR" sz="1800" kern="1200" dirty="0">
              <a:solidFill>
                <a:schemeClr val="tx1">
                  <a:lumMod val="75000"/>
                  <a:lumOff val="25000"/>
                </a:schemeClr>
              </a:solidFill>
            </a:rPr>
            <a:t>Gönderimden sonra hangi firmaya, ne zaman gönderildiğinin kayıtları tutulmalı. </a:t>
          </a:r>
          <a:endParaRPr lang="en-US" sz="1800" kern="1200" dirty="0">
            <a:solidFill>
              <a:schemeClr val="tx1">
                <a:lumMod val="75000"/>
                <a:lumOff val="25000"/>
              </a:schemeClr>
            </a:solidFill>
          </a:endParaRPr>
        </a:p>
      </dsp:txBody>
      <dsp:txXfrm>
        <a:off x="856391" y="2781955"/>
        <a:ext cx="6942380" cy="74146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BC8648-0BA8-4FA8-8463-582549946D22}" type="datetimeFigureOut">
              <a:rPr lang="tr-TR" smtClean="0"/>
              <a:t>21/05/2025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2E3EF0-D0AD-43FB-BE6B-A2CC3C69B761}" type="slidenum">
              <a:rPr lang="tr-TR" smtClean="0"/>
              <a:t>‹#›</a:t>
            </a:fld>
            <a:endParaRPr lang="tr-TR"/>
          </a:p>
        </p:txBody>
      </p:sp>
    </p:spTree>
    <p:extLst>
      <p:ext uri="{BB962C8B-B14F-4D97-AF65-F5344CB8AC3E}">
        <p14:creationId xmlns:p14="http://schemas.microsoft.com/office/powerpoint/2010/main" val="2375529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54451DD-CE71-438A-A107-E4AD70C38AC9}" type="datetime1">
              <a:rPr lang="en-US" smtClean="0"/>
              <a:t>5/21/2025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12.Hafta</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67628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07CAC08-28FC-4C61-8633-3AFC65D2246C}"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0912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6570B5F-A56F-47EA-9F9E-97C96B757D16}"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1623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4FD1B52-9E92-43EA-85AA-5CC7D600E0EF}"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5616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81FBC2-D759-4B56-9F56-7D6EF2F0C7EB}"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8842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5A4DBF8-2DEC-48C0-9084-D1E0E4203297}"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1573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18E41C7-26DD-432F-8528-12853CA79033}" type="datetime1">
              <a:rPr lang="en-US" smtClean="0"/>
              <a:t>5/21/2025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296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444E32F-D3F4-4E3A-888C-83A05AE356B6}"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0619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B3A2B20-0EAC-4E90-B262-3C8CF96570DE}"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84429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194CB97-FADB-480B-96AE-CB744E03537F}" type="datetime1">
              <a:rPr lang="en-US" smtClean="0"/>
              <a:t>5/21/2025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12.Hafta</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4853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D649639-CFE8-4383-850C-58614B2B45D1}"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747578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D63B9C3-C7F3-4E3B-9E24-D348843295FA}"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5319093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8076D29-201F-486D-BA0F-60D5B9611CCF}"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9750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4BB03DF-D4B3-46A1-BC9B-FD59D8A3E43F}"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41101846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CEBAEF1-FC25-4715-A55A-93A7C37037FF}"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58029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FB4BD37-DE9E-4CB8-A156-8FD9A4B7BB4A}" type="datetime1">
              <a:rPr lang="en-US" smtClean="0"/>
              <a:t>5/21/2025</a:t>
            </a:fld>
            <a:endParaRPr lang="en-US" dirty="0"/>
          </a:p>
        </p:txBody>
      </p:sp>
      <p:sp>
        <p:nvSpPr>
          <p:cNvPr id="4" name="Footer Placeholder 3"/>
          <p:cNvSpPr>
            <a:spLocks noGrp="1"/>
          </p:cNvSpPr>
          <p:nvPr>
            <p:ph type="ftr" sz="quarter" idx="11"/>
          </p:nvPr>
        </p:nvSpPr>
        <p:spPr/>
        <p:txBody>
          <a:bodyPr/>
          <a:lstStyle/>
          <a:p>
            <a:r>
              <a:rPr lang="en-US"/>
              <a:t>12.Hafta</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31078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1126C-6488-46E5-8533-931BE7E7876E}" type="datetime1">
              <a:rPr lang="en-US" smtClean="0"/>
              <a:t>5/21/2025</a:t>
            </a:fld>
            <a:endParaRPr lang="en-US" dirty="0"/>
          </a:p>
        </p:txBody>
      </p:sp>
      <p:sp>
        <p:nvSpPr>
          <p:cNvPr id="3" name="Footer Placeholder 2"/>
          <p:cNvSpPr>
            <a:spLocks noGrp="1"/>
          </p:cNvSpPr>
          <p:nvPr>
            <p:ph type="ftr" sz="quarter" idx="11"/>
          </p:nvPr>
        </p:nvSpPr>
        <p:spPr/>
        <p:txBody>
          <a:bodyPr/>
          <a:lstStyle/>
          <a:p>
            <a:r>
              <a:rPr lang="en-US"/>
              <a:t>12.Hafta</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68549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85112E-C3AC-40D5-91C4-F0BA1A014F8C}"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87207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B32DE7B-99CD-4CFA-84C8-A9118EF7FC13}"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08066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D673CE7-8534-4FEA-811F-02415692036F}"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39861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427FF9A-6953-4405-A3F0-7B2DF96210AE}"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88677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139C29-B6C9-42EF-A0DA-DCFE8C80817E}"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785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AD02433-F6FE-44DB-AC55-39C4C456FA73}"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49706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7C438E-F77A-4C17-A4E3-FC5C0915F155}"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81233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446D2F3-E5A1-49B2-8562-3E9C2B730873}"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44230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0602B5-00AC-49AE-AFE1-7CE0446F3104}" type="datetime1">
              <a:rPr lang="en-US" smtClean="0"/>
              <a:t>5/21/2025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85228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8A30EB2-350C-4C5D-AEFF-72BD80FC883F}"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55696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4BD9ADA-71A2-4DF0-B5C6-A8C34F40389D}" type="datetime1">
              <a:rPr lang="en-US" smtClean="0"/>
              <a:t>5/21/2025</a:t>
            </a:fld>
            <a:endParaRPr lang="en-US" dirty="0"/>
          </a:p>
        </p:txBody>
      </p:sp>
      <p:sp>
        <p:nvSpPr>
          <p:cNvPr id="5" name="Footer Placeholder 4"/>
          <p:cNvSpPr>
            <a:spLocks noGrp="1"/>
          </p:cNvSpPr>
          <p:nvPr>
            <p:ph type="ftr" sz="quarter" idx="11"/>
          </p:nvPr>
        </p:nvSpPr>
        <p:spPr/>
        <p:txBody>
          <a:bodyPr/>
          <a:lstStyle/>
          <a:p>
            <a:r>
              <a:rPr lang="en-US"/>
              <a:t>12.Hafta</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4775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CAAD6B7-4CCB-4E7F-A23F-F70E34D2DE29}"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686113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C4514EE-9551-483E-8C73-4AD1ED5587AF}" type="datetime1">
              <a:rPr lang="en-US" smtClean="0"/>
              <a:t>5/21/2025</a:t>
            </a:fld>
            <a:endParaRPr lang="en-US" dirty="0"/>
          </a:p>
        </p:txBody>
      </p:sp>
      <p:sp>
        <p:nvSpPr>
          <p:cNvPr id="8" name="Footer Placeholder 7"/>
          <p:cNvSpPr>
            <a:spLocks noGrp="1"/>
          </p:cNvSpPr>
          <p:nvPr>
            <p:ph type="ftr" sz="quarter" idx="11"/>
          </p:nvPr>
        </p:nvSpPr>
        <p:spPr/>
        <p:txBody>
          <a:bodyPr/>
          <a:lstStyle/>
          <a:p>
            <a:r>
              <a:rPr lang="en-US"/>
              <a:t>12.Hafta</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3853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02E8-71E6-4EAF-951D-453FD7820616}" type="datetime1">
              <a:rPr lang="en-US" smtClean="0"/>
              <a:t>5/21/2025</a:t>
            </a:fld>
            <a:endParaRPr lang="en-US" dirty="0"/>
          </a:p>
        </p:txBody>
      </p:sp>
      <p:sp>
        <p:nvSpPr>
          <p:cNvPr id="4" name="Footer Placeholder 3"/>
          <p:cNvSpPr>
            <a:spLocks noGrp="1"/>
          </p:cNvSpPr>
          <p:nvPr>
            <p:ph type="ftr" sz="quarter" idx="11"/>
          </p:nvPr>
        </p:nvSpPr>
        <p:spPr/>
        <p:txBody>
          <a:bodyPr/>
          <a:lstStyle/>
          <a:p>
            <a:r>
              <a:rPr lang="en-US"/>
              <a:t>12.Hafta</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3176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9F680-F8C5-4606-BE1C-7B228CAB2ACB}" type="datetime1">
              <a:rPr lang="en-US" smtClean="0"/>
              <a:t>5/21/2025</a:t>
            </a:fld>
            <a:endParaRPr lang="en-US" dirty="0"/>
          </a:p>
        </p:txBody>
      </p:sp>
      <p:sp>
        <p:nvSpPr>
          <p:cNvPr id="3" name="Footer Placeholder 2"/>
          <p:cNvSpPr>
            <a:spLocks noGrp="1"/>
          </p:cNvSpPr>
          <p:nvPr>
            <p:ph type="ftr" sz="quarter" idx="11"/>
          </p:nvPr>
        </p:nvSpPr>
        <p:spPr/>
        <p:txBody>
          <a:bodyPr/>
          <a:lstStyle/>
          <a:p>
            <a:r>
              <a:rPr lang="en-US"/>
              <a:t>12.Hafta</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1281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255F29A-604D-4561-A41A-467C5A245A99}"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095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376C40-00DE-40FC-8E09-EA0784D52CE6}" type="datetime1">
              <a:rPr lang="en-US" smtClean="0"/>
              <a:t>5/21/2025</a:t>
            </a:fld>
            <a:endParaRPr lang="en-US" dirty="0"/>
          </a:p>
        </p:txBody>
      </p:sp>
      <p:sp>
        <p:nvSpPr>
          <p:cNvPr id="6" name="Footer Placeholder 5"/>
          <p:cNvSpPr>
            <a:spLocks noGrp="1"/>
          </p:cNvSpPr>
          <p:nvPr>
            <p:ph type="ftr" sz="quarter" idx="11"/>
          </p:nvPr>
        </p:nvSpPr>
        <p:spPr/>
        <p:txBody>
          <a:bodyPr/>
          <a:lstStyle/>
          <a:p>
            <a:r>
              <a:rPr lang="en-US"/>
              <a:t>12.Hafta</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359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jpe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D1E3D81-AE02-45A0-AF0B-3CFC5A8B166D}" type="datetime1">
              <a:rPr lang="en-US" smtClean="0"/>
              <a:t>5/21/2025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12.Hafta</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878574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Lst>
  <p:hf sldNum="0"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5D1EA1B-9F64-4DBD-A1B3-8ED72E708E92}" type="datetime1">
              <a:rPr lang="en-US" smtClean="0"/>
              <a:t>5/21/2025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12.Hafta</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60556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3" r:id="rId17"/>
  </p:sldLayoutIdLst>
  <p:hf sldNum="0"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hyperlink" Target="http://www.kagem.kent.edu.tr/"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6" name="Rectangle 11">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Unvan 1"/>
          <p:cNvSpPr>
            <a:spLocks noGrp="1"/>
          </p:cNvSpPr>
          <p:nvPr>
            <p:ph type="ctrTitle"/>
          </p:nvPr>
        </p:nvSpPr>
        <p:spPr>
          <a:xfrm>
            <a:off x="1676966" y="2086335"/>
            <a:ext cx="8825658" cy="2677648"/>
          </a:xfrm>
        </p:spPr>
        <p:txBody>
          <a:bodyPr>
            <a:normAutofit/>
          </a:bodyPr>
          <a:lstStyle/>
          <a:p>
            <a:pPr algn="ctr"/>
            <a:r>
              <a:rPr lang="tr-TR" b="1">
                <a:solidFill>
                  <a:schemeClr val="tx2">
                    <a:lumMod val="75000"/>
                  </a:schemeClr>
                </a:solidFill>
              </a:rPr>
              <a:t>ÖZ GEÇMİŞ</a:t>
            </a:r>
            <a:br>
              <a:rPr lang="tr-TR" b="1" dirty="0">
                <a:solidFill>
                  <a:schemeClr val="tx2">
                    <a:lumMod val="75000"/>
                  </a:schemeClr>
                </a:solidFill>
              </a:rPr>
            </a:br>
            <a:r>
              <a:rPr lang="tr-TR" b="1" dirty="0">
                <a:solidFill>
                  <a:schemeClr val="tx2">
                    <a:lumMod val="75000"/>
                  </a:schemeClr>
                </a:solidFill>
              </a:rPr>
              <a:t>VE </a:t>
            </a:r>
            <a:br>
              <a:rPr lang="tr-TR" b="1" dirty="0">
                <a:solidFill>
                  <a:schemeClr val="tx2">
                    <a:lumMod val="75000"/>
                  </a:schemeClr>
                </a:solidFill>
              </a:rPr>
            </a:br>
            <a:r>
              <a:rPr lang="tr-TR" b="1" dirty="0">
                <a:solidFill>
                  <a:schemeClr val="tx2">
                    <a:lumMod val="75000"/>
                  </a:schemeClr>
                </a:solidFill>
              </a:rPr>
              <a:t>ÖN </a:t>
            </a:r>
            <a:r>
              <a:rPr lang="tr-TR" b="1">
                <a:solidFill>
                  <a:schemeClr val="tx2">
                    <a:lumMod val="75000"/>
                  </a:schemeClr>
                </a:solidFill>
              </a:rPr>
              <a:t>YAZI HAZIRLAMA </a:t>
            </a:r>
            <a:endParaRPr lang="tr-TR"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 name="Alt Bilgi Yer Tutucusu 2">
            <a:extLst>
              <a:ext uri="{FF2B5EF4-FFF2-40B4-BE49-F238E27FC236}">
                <a16:creationId xmlns:a16="http://schemas.microsoft.com/office/drawing/2014/main" id="{C57FF021-B667-49B9-B992-E0109204DD59}"/>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1659847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4039459" y="2824483"/>
            <a:ext cx="4102992" cy="2677656"/>
          </a:xfrm>
          <a:prstGeom prst="rect">
            <a:avLst/>
          </a:prstGeom>
          <a:noFill/>
        </p:spPr>
        <p:txBody>
          <a:bodyPr wrap="square" rtlCol="0">
            <a:spAutoFit/>
          </a:bodyPr>
          <a:lstStyle/>
          <a:p>
            <a:pPr marL="514350" indent="-514350">
              <a:buFont typeface="+mj-lt"/>
              <a:buAutoNum type="arabicPeriod" startAt="7"/>
            </a:pPr>
            <a:r>
              <a:rPr lang="tr-TR" sz="2800" dirty="0">
                <a:solidFill>
                  <a:schemeClr val="tx2">
                    <a:lumMod val="75000"/>
                  </a:schemeClr>
                </a:solidFill>
                <a:latin typeface="+mj-lt"/>
                <a:ea typeface="+mj-ea"/>
                <a:cs typeface="+mj-cs"/>
              </a:rPr>
              <a:t>Bilgisayar Bilgisi</a:t>
            </a:r>
          </a:p>
          <a:p>
            <a:pPr marL="514350" indent="-514350">
              <a:buFont typeface="+mj-lt"/>
              <a:buAutoNum type="arabicPeriod" startAt="7"/>
            </a:pPr>
            <a:r>
              <a:rPr lang="tr-TR" sz="2800" dirty="0">
                <a:solidFill>
                  <a:schemeClr val="tx2">
                    <a:lumMod val="75000"/>
                  </a:schemeClr>
                </a:solidFill>
                <a:latin typeface="+mj-lt"/>
                <a:ea typeface="+mj-ea"/>
                <a:cs typeface="+mj-cs"/>
              </a:rPr>
              <a:t>Kurs ve Sertifikalar</a:t>
            </a:r>
          </a:p>
          <a:p>
            <a:pPr marL="514350" indent="-514350">
              <a:buFont typeface="+mj-lt"/>
              <a:buAutoNum type="arabicPeriod" startAt="7"/>
            </a:pPr>
            <a:r>
              <a:rPr lang="tr-TR" sz="2800" dirty="0">
                <a:solidFill>
                  <a:schemeClr val="tx2">
                    <a:lumMod val="75000"/>
                  </a:schemeClr>
                </a:solidFill>
                <a:latin typeface="+mj-lt"/>
                <a:ea typeface="+mj-ea"/>
                <a:cs typeface="+mj-cs"/>
              </a:rPr>
              <a:t>Ödüller</a:t>
            </a:r>
          </a:p>
          <a:p>
            <a:pPr marL="514350" indent="-514350">
              <a:buFont typeface="+mj-lt"/>
              <a:buAutoNum type="arabicPeriod" startAt="7"/>
            </a:pPr>
            <a:r>
              <a:rPr lang="tr-TR" sz="2800" dirty="0">
                <a:solidFill>
                  <a:schemeClr val="tx2">
                    <a:lumMod val="75000"/>
                  </a:schemeClr>
                </a:solidFill>
                <a:latin typeface="+mj-lt"/>
                <a:ea typeface="+mj-ea"/>
                <a:cs typeface="+mj-cs"/>
              </a:rPr>
              <a:t>Sosyal Aktiviteler</a:t>
            </a:r>
          </a:p>
          <a:p>
            <a:pPr marL="514350" indent="-514350">
              <a:buFont typeface="+mj-lt"/>
              <a:buAutoNum type="arabicPeriod" startAt="7"/>
            </a:pPr>
            <a:r>
              <a:rPr lang="tr-TR" sz="2800" dirty="0">
                <a:solidFill>
                  <a:schemeClr val="tx2">
                    <a:lumMod val="75000"/>
                  </a:schemeClr>
                </a:solidFill>
                <a:latin typeface="+mj-lt"/>
                <a:ea typeface="+mj-ea"/>
                <a:cs typeface="+mj-cs"/>
              </a:rPr>
              <a:t>İlgi Alanları</a:t>
            </a:r>
          </a:p>
          <a:p>
            <a:pPr marL="514350" indent="-514350">
              <a:buFont typeface="+mj-lt"/>
              <a:buAutoNum type="arabicPeriod" startAt="7"/>
            </a:pPr>
            <a:r>
              <a:rPr lang="tr-TR" sz="2800" dirty="0">
                <a:solidFill>
                  <a:schemeClr val="tx2">
                    <a:lumMod val="75000"/>
                  </a:schemeClr>
                </a:solidFill>
                <a:latin typeface="+mj-lt"/>
                <a:ea typeface="+mj-ea"/>
                <a:cs typeface="+mj-cs"/>
              </a:rPr>
              <a:t>Referanslar</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41608CF7-E827-4A84-ACD8-08EF48CD8A14}"/>
              </a:ext>
            </a:extLst>
          </p:cNvPr>
          <p:cNvSpPr>
            <a:spLocks noGrp="1"/>
          </p:cNvSpPr>
          <p:nvPr>
            <p:ph type="ftr" sz="quarter" idx="11"/>
          </p:nvPr>
        </p:nvSpPr>
        <p:spPr/>
        <p:txBody>
          <a:bodyPr/>
          <a:lstStyle/>
          <a:p>
            <a:r>
              <a:rPr lang="en-US"/>
              <a:t>12.Hafta</a:t>
            </a:r>
            <a:endParaRPr lang="en-US" dirty="0"/>
          </a:p>
        </p:txBody>
      </p:sp>
      <p:sp>
        <p:nvSpPr>
          <p:cNvPr id="9" name="Başlık 3">
            <a:extLst>
              <a:ext uri="{FF2B5EF4-FFF2-40B4-BE49-F238E27FC236}">
                <a16:creationId xmlns:a16="http://schemas.microsoft.com/office/drawing/2014/main" id="{613589AB-D58D-4604-9C16-95FFC3646F11}"/>
              </a:ext>
            </a:extLst>
          </p:cNvPr>
          <p:cNvSpPr>
            <a:spLocks noGrp="1"/>
          </p:cNvSpPr>
          <p:nvPr>
            <p:ph type="title"/>
          </p:nvPr>
        </p:nvSpPr>
        <p:spPr>
          <a:xfrm>
            <a:off x="1710249" y="1227821"/>
            <a:ext cx="8761413" cy="706964"/>
          </a:xfrm>
        </p:spPr>
        <p:txBody>
          <a:bodyPr/>
          <a:lstStyle/>
          <a:p>
            <a:r>
              <a:rPr lang="tr-TR" b="1" dirty="0"/>
              <a:t>CV’DE YER ALMASI GEREKEN BİLGİLER</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987086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2720180" y="3003383"/>
            <a:ext cx="6741549" cy="2246769"/>
          </a:xfrm>
          <a:prstGeom prst="rect">
            <a:avLst/>
          </a:prstGeom>
          <a:noFill/>
        </p:spPr>
        <p:txBody>
          <a:bodyPr wrap="square" rtlCol="0">
            <a:spAutoFit/>
          </a:bodyPr>
          <a:lstStyle/>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Ad-</a:t>
            </a:r>
            <a:r>
              <a:rPr lang="tr-TR" sz="2800" dirty="0" err="1">
                <a:solidFill>
                  <a:schemeClr val="tx2">
                    <a:lumMod val="75000"/>
                  </a:schemeClr>
                </a:solidFill>
                <a:latin typeface="+mj-lt"/>
                <a:ea typeface="+mj-ea"/>
                <a:cs typeface="+mj-cs"/>
              </a:rPr>
              <a:t>Soyad</a:t>
            </a:r>
            <a:endParaRPr lang="tr-TR" sz="2800" dirty="0">
              <a:solidFill>
                <a:schemeClr val="tx2">
                  <a:lumMod val="75000"/>
                </a:schemeClr>
              </a:solidFill>
              <a:latin typeface="+mj-lt"/>
              <a:ea typeface="+mj-ea"/>
              <a:cs typeface="+mj-cs"/>
            </a:endParaRP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Doğum Tarihi</a:t>
            </a: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Askerlik Durumu (Erkek adaylar için)</a:t>
            </a: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Uyruk (Gerekli durumlarda)</a:t>
            </a: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Ehliyet (Gerekli durumlarda)</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769D9A65-DC62-41D9-ABB2-02B4711DA66C}"/>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19C92BD7-4DA0-42A2-85B5-2CFA7D305E9D}"/>
              </a:ext>
            </a:extLst>
          </p:cNvPr>
          <p:cNvSpPr>
            <a:spLocks noGrp="1"/>
          </p:cNvSpPr>
          <p:nvPr>
            <p:ph type="title"/>
          </p:nvPr>
        </p:nvSpPr>
        <p:spPr>
          <a:xfrm>
            <a:off x="3431333" y="1154733"/>
            <a:ext cx="5634134" cy="706964"/>
          </a:xfrm>
        </p:spPr>
        <p:txBody>
          <a:bodyPr/>
          <a:lstStyle/>
          <a:p>
            <a:r>
              <a:rPr lang="tr-TR" sz="4400" b="1" dirty="0"/>
              <a:t>1. KİŞİSEL BİLGİLER</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2721798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3681274" y="2989736"/>
            <a:ext cx="4829452" cy="1938992"/>
          </a:xfrm>
          <a:prstGeom prst="rect">
            <a:avLst/>
          </a:prstGeom>
          <a:noFill/>
        </p:spPr>
        <p:txBody>
          <a:bodyPr wrap="square" rtlCol="0">
            <a:spAutoFit/>
          </a:bodyPr>
          <a:lstStyle/>
          <a:p>
            <a:pPr marL="457200" indent="-457200">
              <a:buFont typeface="Arial" panose="020B0604020202020204" pitchFamily="34" charset="0"/>
              <a:buChar char="•"/>
            </a:pPr>
            <a:r>
              <a:rPr lang="tr-TR" sz="4000" dirty="0">
                <a:solidFill>
                  <a:schemeClr val="tx2">
                    <a:lumMod val="75000"/>
                  </a:schemeClr>
                </a:solidFill>
                <a:latin typeface="+mj-lt"/>
                <a:ea typeface="+mj-ea"/>
                <a:cs typeface="+mj-cs"/>
              </a:rPr>
              <a:t>Cep No</a:t>
            </a:r>
          </a:p>
          <a:p>
            <a:pPr marL="457200" indent="-457200">
              <a:buFont typeface="Arial" panose="020B0604020202020204" pitchFamily="34" charset="0"/>
              <a:buChar char="•"/>
            </a:pPr>
            <a:r>
              <a:rPr lang="tr-TR" sz="4000" dirty="0">
                <a:solidFill>
                  <a:schemeClr val="tx2">
                    <a:lumMod val="75000"/>
                  </a:schemeClr>
                </a:solidFill>
                <a:latin typeface="+mj-lt"/>
                <a:ea typeface="+mj-ea"/>
                <a:cs typeface="+mj-cs"/>
              </a:rPr>
              <a:t>E-mail</a:t>
            </a:r>
          </a:p>
          <a:p>
            <a:pPr marL="457200" indent="-457200">
              <a:buFont typeface="Arial" panose="020B0604020202020204" pitchFamily="34" charset="0"/>
              <a:buChar char="•"/>
            </a:pPr>
            <a:r>
              <a:rPr lang="tr-TR" sz="4000" dirty="0">
                <a:solidFill>
                  <a:schemeClr val="tx2">
                    <a:lumMod val="75000"/>
                  </a:schemeClr>
                </a:solidFill>
                <a:latin typeface="+mj-lt"/>
                <a:ea typeface="+mj-ea"/>
                <a:cs typeface="+mj-cs"/>
              </a:rPr>
              <a:t>Adres (İl ve İlçe)</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C09A999C-CA59-4818-BDA3-DE3E28FDEDDB}"/>
              </a:ext>
            </a:extLst>
          </p:cNvPr>
          <p:cNvSpPr>
            <a:spLocks noGrp="1"/>
          </p:cNvSpPr>
          <p:nvPr>
            <p:ph type="ftr" sz="quarter" idx="11"/>
          </p:nvPr>
        </p:nvSpPr>
        <p:spPr/>
        <p:txBody>
          <a:bodyPr/>
          <a:lstStyle/>
          <a:p>
            <a:r>
              <a:rPr lang="en-US"/>
              <a:t>12.Hafta</a:t>
            </a:r>
            <a:endParaRPr lang="en-US" dirty="0"/>
          </a:p>
        </p:txBody>
      </p:sp>
      <p:sp>
        <p:nvSpPr>
          <p:cNvPr id="12" name="Başlık 3">
            <a:extLst>
              <a:ext uri="{FF2B5EF4-FFF2-40B4-BE49-F238E27FC236}">
                <a16:creationId xmlns:a16="http://schemas.microsoft.com/office/drawing/2014/main" id="{04238DAC-F19D-434D-B212-25591F83A635}"/>
              </a:ext>
            </a:extLst>
          </p:cNvPr>
          <p:cNvSpPr>
            <a:spLocks noGrp="1"/>
          </p:cNvSpPr>
          <p:nvPr>
            <p:ph type="title"/>
          </p:nvPr>
        </p:nvSpPr>
        <p:spPr>
          <a:xfrm>
            <a:off x="3431333" y="1288926"/>
            <a:ext cx="5634134" cy="706964"/>
          </a:xfrm>
        </p:spPr>
        <p:txBody>
          <a:bodyPr/>
          <a:lstStyle/>
          <a:p>
            <a:r>
              <a:rPr lang="tr-TR" sz="4400" b="1" dirty="0"/>
              <a:t>2. İLETİŞİM BİLGİLERİ</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2595767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1" y="2766039"/>
            <a:ext cx="8349777" cy="2677656"/>
          </a:xfrm>
          <a:prstGeom prst="rect">
            <a:avLst/>
          </a:prstGeom>
          <a:noFill/>
        </p:spPr>
        <p:txBody>
          <a:bodyPr wrap="square" rtlCol="0">
            <a:spAutoFit/>
          </a:bodyPr>
          <a:lstStyle/>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Başlama tarihi ve mezuniyet yılı</a:t>
            </a: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Okulun adı</a:t>
            </a:r>
          </a:p>
          <a:p>
            <a:pPr marL="457200" indent="-457200">
              <a:buFont typeface="Arial" panose="020B0604020202020204" pitchFamily="34" charset="0"/>
              <a:buChar char="•"/>
            </a:pPr>
            <a:r>
              <a:rPr lang="tr-TR" sz="2800" dirty="0">
                <a:solidFill>
                  <a:schemeClr val="tx2">
                    <a:lumMod val="75000"/>
                  </a:schemeClr>
                </a:solidFill>
                <a:latin typeface="+mj-lt"/>
                <a:ea typeface="+mj-ea"/>
                <a:cs typeface="+mj-cs"/>
              </a:rPr>
              <a:t>Bölüm</a:t>
            </a:r>
          </a:p>
          <a:p>
            <a:pPr marL="457200" indent="-457200">
              <a:buFont typeface="Arial" panose="020B0604020202020204" pitchFamily="34" charset="0"/>
              <a:buChar char="•"/>
            </a:pPr>
            <a:endParaRPr lang="tr-TR" sz="2800" dirty="0">
              <a:solidFill>
                <a:schemeClr val="tx2">
                  <a:lumMod val="75000"/>
                </a:schemeClr>
              </a:solidFill>
              <a:latin typeface="+mj-lt"/>
              <a:ea typeface="+mj-ea"/>
              <a:cs typeface="+mj-cs"/>
            </a:endParaRPr>
          </a:p>
          <a:p>
            <a:r>
              <a:rPr lang="tr-TR" sz="2800" dirty="0">
                <a:solidFill>
                  <a:schemeClr val="tx2">
                    <a:lumMod val="75000"/>
                  </a:schemeClr>
                </a:solidFill>
                <a:latin typeface="+mj-lt"/>
                <a:ea typeface="+mj-ea"/>
                <a:cs typeface="+mj-cs"/>
              </a:rPr>
              <a:t>2017 - 2019	</a:t>
            </a:r>
            <a:r>
              <a:rPr lang="tr-TR" sz="2800" b="1" dirty="0">
                <a:solidFill>
                  <a:schemeClr val="tx2">
                    <a:lumMod val="75000"/>
                  </a:schemeClr>
                </a:solidFill>
                <a:latin typeface="+mj-lt"/>
                <a:ea typeface="+mj-ea"/>
                <a:cs typeface="+mj-cs"/>
              </a:rPr>
              <a:t>İstanbul Kent Üniversitesi</a:t>
            </a:r>
          </a:p>
          <a:p>
            <a:r>
              <a:rPr lang="tr-TR" sz="2800" dirty="0">
                <a:solidFill>
                  <a:schemeClr val="tx2">
                    <a:lumMod val="75000"/>
                  </a:schemeClr>
                </a:solidFill>
                <a:latin typeface="+mj-lt"/>
                <a:ea typeface="+mj-ea"/>
                <a:cs typeface="+mj-cs"/>
              </a:rPr>
              <a:t>					Anestezi</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0D362A17-AD90-4A33-9B70-802CFCF30179}"/>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439CE123-5951-42AA-9DA7-FAEFA262C74A}"/>
              </a:ext>
            </a:extLst>
          </p:cNvPr>
          <p:cNvSpPr>
            <a:spLocks noGrp="1"/>
          </p:cNvSpPr>
          <p:nvPr>
            <p:ph type="title"/>
          </p:nvPr>
        </p:nvSpPr>
        <p:spPr>
          <a:xfrm>
            <a:off x="3431333" y="1297363"/>
            <a:ext cx="5634134" cy="706964"/>
          </a:xfrm>
        </p:spPr>
        <p:txBody>
          <a:bodyPr/>
          <a:lstStyle/>
          <a:p>
            <a:r>
              <a:rPr lang="tr-TR" sz="4400" b="1" dirty="0"/>
              <a:t>3. EĞİTİM BİLGİLERİ</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3527929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1" y="3581400"/>
            <a:ext cx="8349777" cy="1508105"/>
          </a:xfrm>
          <a:prstGeom prst="rect">
            <a:avLst/>
          </a:prstGeom>
          <a:noFill/>
        </p:spPr>
        <p:txBody>
          <a:bodyPr wrap="square" rtlCol="0">
            <a:spAutoFit/>
          </a:bodyPr>
          <a:lstStyle/>
          <a:p>
            <a:r>
              <a:rPr lang="tr-TR" sz="3200" dirty="0">
                <a:solidFill>
                  <a:schemeClr val="tx2">
                    <a:lumMod val="75000"/>
                  </a:schemeClr>
                </a:solidFill>
                <a:latin typeface="+mj-lt"/>
                <a:ea typeface="+mj-ea"/>
                <a:cs typeface="+mj-cs"/>
              </a:rPr>
              <a:t>09.2019 - 06.2020	</a:t>
            </a:r>
            <a:r>
              <a:rPr lang="tr-TR" sz="3200" b="1" dirty="0">
                <a:solidFill>
                  <a:schemeClr val="tx2">
                    <a:lumMod val="75000"/>
                  </a:schemeClr>
                </a:solidFill>
                <a:latin typeface="+mj-lt"/>
                <a:ea typeface="+mj-ea"/>
                <a:cs typeface="+mj-cs"/>
              </a:rPr>
              <a:t>Liv </a:t>
            </a:r>
            <a:r>
              <a:rPr lang="tr-TR" sz="3200" b="1" dirty="0" err="1">
                <a:solidFill>
                  <a:schemeClr val="tx2">
                    <a:lumMod val="75000"/>
                  </a:schemeClr>
                </a:solidFill>
                <a:latin typeface="+mj-lt"/>
                <a:ea typeface="+mj-ea"/>
                <a:cs typeface="+mj-cs"/>
              </a:rPr>
              <a:t>Hospital</a:t>
            </a:r>
            <a:endParaRPr lang="tr-TR" sz="3200" b="1" dirty="0">
              <a:solidFill>
                <a:schemeClr val="tx2">
                  <a:lumMod val="75000"/>
                </a:schemeClr>
              </a:solidFill>
              <a:latin typeface="+mj-lt"/>
              <a:ea typeface="+mj-ea"/>
              <a:cs typeface="+mj-cs"/>
            </a:endParaRPr>
          </a:p>
          <a:p>
            <a:r>
              <a:rPr lang="tr-TR" sz="3200" b="1" dirty="0">
                <a:solidFill>
                  <a:schemeClr val="tx2">
                    <a:lumMod val="75000"/>
                  </a:schemeClr>
                </a:solidFill>
                <a:latin typeface="+mj-lt"/>
                <a:ea typeface="+mj-ea"/>
                <a:cs typeface="+mj-cs"/>
              </a:rPr>
              <a:t>								</a:t>
            </a:r>
            <a:r>
              <a:rPr lang="tr-TR" sz="3200" dirty="0">
                <a:solidFill>
                  <a:schemeClr val="tx2">
                    <a:lumMod val="75000"/>
                  </a:schemeClr>
                </a:solidFill>
                <a:latin typeface="+mj-lt"/>
                <a:ea typeface="+mj-ea"/>
                <a:cs typeface="+mj-cs"/>
              </a:rPr>
              <a:t>Anestezi Teknikeri</a:t>
            </a:r>
            <a:endParaRPr lang="tr-TR" sz="3200" b="1" dirty="0">
              <a:solidFill>
                <a:schemeClr val="tx2">
                  <a:lumMod val="75000"/>
                </a:schemeClr>
              </a:solidFill>
              <a:latin typeface="+mj-lt"/>
              <a:ea typeface="+mj-ea"/>
              <a:cs typeface="+mj-cs"/>
            </a:endParaRPr>
          </a:p>
          <a:p>
            <a:r>
              <a:rPr lang="tr-TR" sz="2800" dirty="0">
                <a:solidFill>
                  <a:schemeClr val="tx2">
                    <a:lumMod val="75000"/>
                  </a:schemeClr>
                </a:solidFill>
                <a:latin typeface="+mj-lt"/>
                <a:ea typeface="+mj-ea"/>
                <a:cs typeface="+mj-cs"/>
              </a:rPr>
              <a:t>							</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A17756FC-788A-4F7F-BB72-4974BE2BA15B}"/>
              </a:ext>
            </a:extLst>
          </p:cNvPr>
          <p:cNvSpPr>
            <a:spLocks noGrp="1"/>
          </p:cNvSpPr>
          <p:nvPr>
            <p:ph type="ftr" sz="quarter" idx="11"/>
          </p:nvPr>
        </p:nvSpPr>
        <p:spPr/>
        <p:txBody>
          <a:bodyPr/>
          <a:lstStyle/>
          <a:p>
            <a:r>
              <a:rPr lang="en-US"/>
              <a:t>12.Hafta</a:t>
            </a:r>
            <a:endParaRPr lang="en-US" dirty="0"/>
          </a:p>
        </p:txBody>
      </p:sp>
      <p:sp>
        <p:nvSpPr>
          <p:cNvPr id="14" name="Başlık 3">
            <a:extLst>
              <a:ext uri="{FF2B5EF4-FFF2-40B4-BE49-F238E27FC236}">
                <a16:creationId xmlns:a16="http://schemas.microsoft.com/office/drawing/2014/main" id="{ECA74119-5C45-4BB8-9328-BF42ABC48CE4}"/>
              </a:ext>
            </a:extLst>
          </p:cNvPr>
          <p:cNvSpPr>
            <a:spLocks noGrp="1"/>
          </p:cNvSpPr>
          <p:nvPr>
            <p:ph type="title"/>
          </p:nvPr>
        </p:nvSpPr>
        <p:spPr>
          <a:xfrm>
            <a:off x="3431333" y="1267303"/>
            <a:ext cx="5634134" cy="706964"/>
          </a:xfrm>
        </p:spPr>
        <p:txBody>
          <a:bodyPr/>
          <a:lstStyle/>
          <a:p>
            <a:r>
              <a:rPr lang="tr-TR" sz="4400" b="1" dirty="0"/>
              <a:t>4. İŞ DENEYİMLERİ</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2228306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1" y="2766795"/>
            <a:ext cx="8349777" cy="2677656"/>
          </a:xfrm>
          <a:prstGeom prst="rect">
            <a:avLst/>
          </a:prstGeom>
          <a:noFill/>
        </p:spPr>
        <p:txBody>
          <a:bodyPr wrap="square" rtlCol="0">
            <a:spAutoFit/>
          </a:bodyPr>
          <a:lstStyle/>
          <a:p>
            <a:r>
              <a:rPr lang="tr-TR" sz="2800" dirty="0">
                <a:solidFill>
                  <a:schemeClr val="tx2">
                    <a:lumMod val="75000"/>
                  </a:schemeClr>
                </a:solidFill>
                <a:latin typeface="+mj-lt"/>
                <a:ea typeface="+mj-ea"/>
                <a:cs typeface="+mj-cs"/>
              </a:rPr>
              <a:t>10.2019 - 01.2019	</a:t>
            </a:r>
            <a:r>
              <a:rPr lang="tr-TR" sz="2800" b="1" dirty="0">
                <a:solidFill>
                  <a:schemeClr val="tx2">
                    <a:lumMod val="75000"/>
                  </a:schemeClr>
                </a:solidFill>
                <a:latin typeface="+mj-lt"/>
                <a:ea typeface="+mj-ea"/>
                <a:cs typeface="+mj-cs"/>
              </a:rPr>
              <a:t>Taksim EAH</a:t>
            </a:r>
          </a:p>
          <a:p>
            <a:r>
              <a:rPr lang="tr-TR" sz="2800" b="1" dirty="0">
                <a:solidFill>
                  <a:schemeClr val="tx2">
                    <a:lumMod val="75000"/>
                  </a:schemeClr>
                </a:solidFill>
                <a:latin typeface="+mj-lt"/>
                <a:ea typeface="+mj-ea"/>
                <a:cs typeface="+mj-cs"/>
              </a:rPr>
              <a:t>							</a:t>
            </a:r>
            <a:r>
              <a:rPr lang="tr-TR" sz="2800" dirty="0">
                <a:solidFill>
                  <a:schemeClr val="tx2">
                    <a:lumMod val="75000"/>
                  </a:schemeClr>
                </a:solidFill>
                <a:latin typeface="+mj-lt"/>
                <a:ea typeface="+mj-ea"/>
                <a:cs typeface="+mj-cs"/>
              </a:rPr>
              <a:t>Anestezi Stajyeri</a:t>
            </a:r>
          </a:p>
          <a:p>
            <a:endParaRPr lang="tr-TR" sz="2800" dirty="0">
              <a:solidFill>
                <a:schemeClr val="tx2">
                  <a:lumMod val="75000"/>
                </a:schemeClr>
              </a:solidFill>
              <a:latin typeface="+mj-lt"/>
              <a:ea typeface="+mj-ea"/>
              <a:cs typeface="+mj-cs"/>
            </a:endParaRPr>
          </a:p>
          <a:p>
            <a:endParaRPr lang="tr-TR" sz="2800" dirty="0">
              <a:solidFill>
                <a:schemeClr val="tx2">
                  <a:lumMod val="75000"/>
                </a:schemeClr>
              </a:solidFill>
              <a:latin typeface="+mj-lt"/>
              <a:ea typeface="+mj-ea"/>
              <a:cs typeface="+mj-cs"/>
            </a:endParaRPr>
          </a:p>
          <a:p>
            <a:r>
              <a:rPr lang="tr-TR" sz="2800" dirty="0">
                <a:solidFill>
                  <a:schemeClr val="tx2">
                    <a:lumMod val="75000"/>
                  </a:schemeClr>
                </a:solidFill>
                <a:latin typeface="+mj-lt"/>
                <a:ea typeface="+mj-ea"/>
                <a:cs typeface="+mj-cs"/>
              </a:rPr>
              <a:t>03.2018 - 06.2018	</a:t>
            </a:r>
            <a:r>
              <a:rPr lang="tr-TR" sz="2800" b="1" dirty="0">
                <a:solidFill>
                  <a:schemeClr val="tx2">
                    <a:lumMod val="75000"/>
                  </a:schemeClr>
                </a:solidFill>
                <a:latin typeface="+mj-lt"/>
                <a:ea typeface="+mj-ea"/>
                <a:cs typeface="+mj-cs"/>
              </a:rPr>
              <a:t>Liv </a:t>
            </a:r>
            <a:r>
              <a:rPr lang="tr-TR" sz="2800" b="1" dirty="0" err="1">
                <a:solidFill>
                  <a:schemeClr val="tx2">
                    <a:lumMod val="75000"/>
                  </a:schemeClr>
                </a:solidFill>
                <a:latin typeface="+mj-lt"/>
                <a:ea typeface="+mj-ea"/>
                <a:cs typeface="+mj-cs"/>
              </a:rPr>
              <a:t>Hospital</a:t>
            </a:r>
            <a:endParaRPr lang="tr-TR" sz="2800" b="1" dirty="0">
              <a:solidFill>
                <a:schemeClr val="tx2">
                  <a:lumMod val="75000"/>
                </a:schemeClr>
              </a:solidFill>
              <a:latin typeface="+mj-lt"/>
              <a:ea typeface="+mj-ea"/>
              <a:cs typeface="+mj-cs"/>
            </a:endParaRPr>
          </a:p>
          <a:p>
            <a:r>
              <a:rPr lang="tr-TR" sz="2800" b="1" dirty="0">
                <a:solidFill>
                  <a:schemeClr val="tx2">
                    <a:lumMod val="75000"/>
                  </a:schemeClr>
                </a:solidFill>
                <a:latin typeface="+mj-lt"/>
                <a:ea typeface="+mj-ea"/>
                <a:cs typeface="+mj-cs"/>
              </a:rPr>
              <a:t>							</a:t>
            </a:r>
            <a:r>
              <a:rPr lang="tr-TR" sz="2800" dirty="0">
                <a:solidFill>
                  <a:schemeClr val="tx2">
                    <a:lumMod val="75000"/>
                  </a:schemeClr>
                </a:solidFill>
                <a:latin typeface="+mj-lt"/>
                <a:ea typeface="+mj-ea"/>
                <a:cs typeface="+mj-cs"/>
              </a:rPr>
              <a:t>Anestezi Stajyeri</a:t>
            </a:r>
            <a:endParaRPr lang="tr-TR" sz="2800" b="1" dirty="0">
              <a:solidFill>
                <a:schemeClr val="tx2">
                  <a:lumMod val="75000"/>
                </a:schemeClr>
              </a:solidFill>
              <a:latin typeface="+mj-lt"/>
              <a:ea typeface="+mj-ea"/>
              <a:cs typeface="+mj-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BF9D6932-276D-401E-B0D1-83C259DD2426}"/>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D7081FE6-5C58-413C-921D-157B1796F3A8}"/>
              </a:ext>
            </a:extLst>
          </p:cNvPr>
          <p:cNvSpPr>
            <a:spLocks noGrp="1"/>
          </p:cNvSpPr>
          <p:nvPr>
            <p:ph type="title"/>
          </p:nvPr>
        </p:nvSpPr>
        <p:spPr>
          <a:xfrm>
            <a:off x="3280198" y="1232656"/>
            <a:ext cx="5936403" cy="706964"/>
          </a:xfrm>
        </p:spPr>
        <p:txBody>
          <a:bodyPr/>
          <a:lstStyle/>
          <a:p>
            <a:r>
              <a:rPr lang="tr-TR" sz="4400" b="1" dirty="0"/>
              <a:t>5. STAJ DENEYİMLERİ</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3059943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3540344" y="3152387"/>
            <a:ext cx="5111309" cy="1200329"/>
          </a:xfrm>
          <a:prstGeom prst="rect">
            <a:avLst/>
          </a:prstGeom>
          <a:noFill/>
        </p:spPr>
        <p:txBody>
          <a:bodyPr wrap="square" rtlCol="0">
            <a:spAutoFit/>
          </a:bodyPr>
          <a:lstStyle/>
          <a:p>
            <a:r>
              <a:rPr lang="tr-TR" sz="3600" b="1" dirty="0">
                <a:solidFill>
                  <a:schemeClr val="tx2">
                    <a:lumMod val="75000"/>
                  </a:schemeClr>
                </a:solidFill>
                <a:latin typeface="+mj-lt"/>
                <a:ea typeface="+mj-ea"/>
                <a:cs typeface="+mj-cs"/>
              </a:rPr>
              <a:t>İngilizce:	</a:t>
            </a:r>
            <a:r>
              <a:rPr lang="tr-TR" sz="3600" dirty="0">
                <a:solidFill>
                  <a:schemeClr val="tx2">
                    <a:lumMod val="75000"/>
                  </a:schemeClr>
                </a:solidFill>
                <a:latin typeface="+mj-lt"/>
                <a:ea typeface="+mj-ea"/>
                <a:cs typeface="+mj-cs"/>
              </a:rPr>
              <a:t>İyi</a:t>
            </a:r>
          </a:p>
          <a:p>
            <a:r>
              <a:rPr lang="tr-TR" sz="3600" b="1" dirty="0">
                <a:solidFill>
                  <a:schemeClr val="tx2">
                    <a:lumMod val="75000"/>
                  </a:schemeClr>
                </a:solidFill>
                <a:latin typeface="+mj-lt"/>
                <a:ea typeface="+mj-ea"/>
                <a:cs typeface="+mj-cs"/>
              </a:rPr>
              <a:t>Almanca:</a:t>
            </a:r>
            <a:r>
              <a:rPr lang="tr-TR" sz="3600" dirty="0">
                <a:solidFill>
                  <a:schemeClr val="tx2">
                    <a:lumMod val="75000"/>
                  </a:schemeClr>
                </a:solidFill>
                <a:latin typeface="+mj-lt"/>
                <a:ea typeface="+mj-ea"/>
                <a:cs typeface="+mj-cs"/>
              </a:rPr>
              <a:t>	Orta</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B33D8CF6-E8D5-440A-AA2D-C9278EB16C52}"/>
              </a:ext>
            </a:extLst>
          </p:cNvPr>
          <p:cNvSpPr>
            <a:spLocks noGrp="1"/>
          </p:cNvSpPr>
          <p:nvPr>
            <p:ph type="title"/>
          </p:nvPr>
        </p:nvSpPr>
        <p:spPr>
          <a:xfrm>
            <a:off x="2920225" y="1113265"/>
            <a:ext cx="6656350" cy="706964"/>
          </a:xfrm>
        </p:spPr>
        <p:txBody>
          <a:bodyPr/>
          <a:lstStyle/>
          <a:p>
            <a:r>
              <a:rPr lang="tr-TR" sz="4400" b="1" dirty="0"/>
              <a:t>6. YABANCI DİL BİLGİSİ</a:t>
            </a:r>
          </a:p>
        </p:txBody>
      </p:sp>
      <p:sp>
        <p:nvSpPr>
          <p:cNvPr id="3" name="Alt Bilgi Yer Tutucusu 2">
            <a:extLst>
              <a:ext uri="{FF2B5EF4-FFF2-40B4-BE49-F238E27FC236}">
                <a16:creationId xmlns:a16="http://schemas.microsoft.com/office/drawing/2014/main" id="{4A4192AA-186C-48F9-8A22-DA6012B4522D}"/>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3424494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3198862" y="3409877"/>
            <a:ext cx="6099073" cy="1200329"/>
          </a:xfrm>
          <a:prstGeom prst="rect">
            <a:avLst/>
          </a:prstGeom>
          <a:noFill/>
        </p:spPr>
        <p:txBody>
          <a:bodyPr wrap="square" rtlCol="0">
            <a:spAutoFit/>
          </a:bodyPr>
          <a:lstStyle/>
          <a:p>
            <a:r>
              <a:rPr lang="tr-TR" sz="3600" b="1" dirty="0">
                <a:solidFill>
                  <a:schemeClr val="tx2">
                    <a:lumMod val="75000"/>
                  </a:schemeClr>
                </a:solidFill>
                <a:latin typeface="+mj-lt"/>
                <a:ea typeface="+mj-ea"/>
                <a:cs typeface="+mj-cs"/>
              </a:rPr>
              <a:t>Word, Excel:	</a:t>
            </a:r>
            <a:r>
              <a:rPr lang="tr-TR" sz="3600" dirty="0">
                <a:solidFill>
                  <a:schemeClr val="tx2">
                    <a:lumMod val="75000"/>
                  </a:schemeClr>
                </a:solidFill>
                <a:latin typeface="+mj-lt"/>
                <a:ea typeface="+mj-ea"/>
                <a:cs typeface="+mj-cs"/>
              </a:rPr>
              <a:t>Orta</a:t>
            </a:r>
          </a:p>
          <a:p>
            <a:r>
              <a:rPr lang="tr-TR" sz="3600" b="1" dirty="0" err="1">
                <a:solidFill>
                  <a:schemeClr val="tx2">
                    <a:lumMod val="75000"/>
                  </a:schemeClr>
                </a:solidFill>
                <a:latin typeface="+mj-lt"/>
                <a:ea typeface="+mj-ea"/>
                <a:cs typeface="+mj-cs"/>
              </a:rPr>
              <a:t>Power</a:t>
            </a:r>
            <a:r>
              <a:rPr lang="tr-TR" sz="3600" b="1" dirty="0">
                <a:solidFill>
                  <a:schemeClr val="tx2">
                    <a:lumMod val="75000"/>
                  </a:schemeClr>
                </a:solidFill>
                <a:latin typeface="+mj-lt"/>
                <a:ea typeface="+mj-ea"/>
                <a:cs typeface="+mj-cs"/>
              </a:rPr>
              <a:t> Point:	</a:t>
            </a:r>
            <a:r>
              <a:rPr lang="tr-TR" sz="3600" dirty="0">
                <a:solidFill>
                  <a:schemeClr val="tx2">
                    <a:lumMod val="75000"/>
                  </a:schemeClr>
                </a:solidFill>
                <a:latin typeface="+mj-lt"/>
                <a:ea typeface="+mj-ea"/>
                <a:cs typeface="+mj-cs"/>
              </a:rPr>
              <a:t>İyi</a:t>
            </a:r>
            <a:r>
              <a:rPr lang="tr-TR" sz="2800" b="1" dirty="0">
                <a:solidFill>
                  <a:schemeClr val="tx2">
                    <a:lumMod val="75000"/>
                  </a:schemeClr>
                </a:solidFill>
                <a:latin typeface="+mj-lt"/>
                <a:ea typeface="+mj-ea"/>
                <a:cs typeface="+mj-cs"/>
              </a:rPr>
              <a:t>	</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43F5C144-8577-4710-92FB-1ED40677972F}"/>
              </a:ext>
            </a:extLst>
          </p:cNvPr>
          <p:cNvSpPr>
            <a:spLocks noGrp="1"/>
          </p:cNvSpPr>
          <p:nvPr>
            <p:ph type="title"/>
          </p:nvPr>
        </p:nvSpPr>
        <p:spPr>
          <a:xfrm>
            <a:off x="3046463" y="1141486"/>
            <a:ext cx="6099073" cy="706964"/>
          </a:xfrm>
        </p:spPr>
        <p:txBody>
          <a:bodyPr/>
          <a:lstStyle/>
          <a:p>
            <a:r>
              <a:rPr lang="tr-TR" sz="4400" b="1" dirty="0"/>
              <a:t>7. BİLGİSAYAR BİLGİSİ</a:t>
            </a:r>
          </a:p>
        </p:txBody>
      </p:sp>
      <p:sp>
        <p:nvSpPr>
          <p:cNvPr id="3" name="Alt Bilgi Yer Tutucusu 2">
            <a:extLst>
              <a:ext uri="{FF2B5EF4-FFF2-40B4-BE49-F238E27FC236}">
                <a16:creationId xmlns:a16="http://schemas.microsoft.com/office/drawing/2014/main" id="{363367B4-742D-49DE-B8CE-149570817908}"/>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383184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584261" y="2828295"/>
            <a:ext cx="8718678" cy="2677656"/>
          </a:xfrm>
          <a:prstGeom prst="rect">
            <a:avLst/>
          </a:prstGeom>
          <a:noFill/>
        </p:spPr>
        <p:txBody>
          <a:bodyPr wrap="square" rtlCol="0">
            <a:spAutoFit/>
          </a:bodyPr>
          <a:lstStyle/>
          <a:p>
            <a:r>
              <a:rPr lang="tr-TR" sz="2800" dirty="0">
                <a:solidFill>
                  <a:schemeClr val="tx2">
                    <a:lumMod val="75000"/>
                  </a:schemeClr>
                </a:solidFill>
                <a:latin typeface="+mj-lt"/>
                <a:ea typeface="+mj-ea"/>
                <a:cs typeface="+mj-cs"/>
              </a:rPr>
              <a:t>07.2019 - 08.2019	</a:t>
            </a:r>
            <a:r>
              <a:rPr lang="tr-TR" sz="2800" b="1" dirty="0">
                <a:solidFill>
                  <a:schemeClr val="tx2">
                    <a:lumMod val="75000"/>
                  </a:schemeClr>
                </a:solidFill>
                <a:latin typeface="+mj-lt"/>
                <a:ea typeface="+mj-ea"/>
                <a:cs typeface="+mj-cs"/>
              </a:rPr>
              <a:t>Ameliyathane Dışı Anestezi</a:t>
            </a:r>
          </a:p>
          <a:p>
            <a:r>
              <a:rPr lang="tr-TR" sz="2800" b="1" dirty="0">
                <a:solidFill>
                  <a:schemeClr val="tx2">
                    <a:lumMod val="75000"/>
                  </a:schemeClr>
                </a:solidFill>
                <a:latin typeface="+mj-lt"/>
                <a:ea typeface="+mj-ea"/>
                <a:cs typeface="+mj-cs"/>
              </a:rPr>
              <a:t>							</a:t>
            </a:r>
            <a:r>
              <a:rPr lang="tr-TR" sz="2800" dirty="0">
                <a:solidFill>
                  <a:schemeClr val="tx2">
                    <a:lumMod val="75000"/>
                  </a:schemeClr>
                </a:solidFill>
                <a:latin typeface="+mj-lt"/>
                <a:ea typeface="+mj-ea"/>
                <a:cs typeface="+mj-cs"/>
              </a:rPr>
              <a:t>TARD Akademi (Sertifika)</a:t>
            </a:r>
          </a:p>
          <a:p>
            <a:endParaRPr lang="tr-TR" sz="2800" dirty="0">
              <a:solidFill>
                <a:schemeClr val="tx2">
                  <a:lumMod val="75000"/>
                </a:schemeClr>
              </a:solidFill>
              <a:latin typeface="+mj-lt"/>
              <a:ea typeface="+mj-ea"/>
              <a:cs typeface="+mj-cs"/>
            </a:endParaRPr>
          </a:p>
          <a:p>
            <a:endParaRPr lang="tr-TR" sz="2800" dirty="0">
              <a:solidFill>
                <a:schemeClr val="tx2">
                  <a:lumMod val="75000"/>
                </a:schemeClr>
              </a:solidFill>
              <a:latin typeface="+mj-lt"/>
              <a:ea typeface="+mj-ea"/>
              <a:cs typeface="+mj-cs"/>
            </a:endParaRPr>
          </a:p>
          <a:p>
            <a:r>
              <a:rPr lang="tr-TR" sz="2800" dirty="0">
                <a:solidFill>
                  <a:schemeClr val="tx2">
                    <a:lumMod val="75000"/>
                  </a:schemeClr>
                </a:solidFill>
                <a:latin typeface="+mj-lt"/>
                <a:ea typeface="+mj-ea"/>
                <a:cs typeface="+mj-cs"/>
              </a:rPr>
              <a:t>07.2018 - 08.2018	</a:t>
            </a:r>
            <a:r>
              <a:rPr lang="tr-TR" sz="2800" b="1" dirty="0">
                <a:solidFill>
                  <a:schemeClr val="tx2">
                    <a:lumMod val="75000"/>
                  </a:schemeClr>
                </a:solidFill>
                <a:latin typeface="+mj-lt"/>
                <a:ea typeface="+mj-ea"/>
                <a:cs typeface="+mj-cs"/>
              </a:rPr>
              <a:t>Sağlık İletişimi</a:t>
            </a:r>
          </a:p>
          <a:p>
            <a:r>
              <a:rPr lang="tr-TR" sz="2800" b="1" dirty="0">
                <a:solidFill>
                  <a:schemeClr val="tx2">
                    <a:lumMod val="75000"/>
                  </a:schemeClr>
                </a:solidFill>
                <a:latin typeface="+mj-lt"/>
                <a:ea typeface="+mj-ea"/>
                <a:cs typeface="+mj-cs"/>
              </a:rPr>
              <a:t>							</a:t>
            </a:r>
            <a:r>
              <a:rPr lang="tr-TR" sz="2800" dirty="0">
                <a:solidFill>
                  <a:schemeClr val="tx2">
                    <a:lumMod val="75000"/>
                  </a:schemeClr>
                </a:solidFill>
                <a:latin typeface="+mj-lt"/>
                <a:ea typeface="+mj-ea"/>
                <a:cs typeface="+mj-cs"/>
              </a:rPr>
              <a:t>Anadolu Üniversitesi (e- </a:t>
            </a:r>
            <a:r>
              <a:rPr lang="tr-TR" sz="2800" dirty="0" err="1">
                <a:solidFill>
                  <a:schemeClr val="tx2">
                    <a:lumMod val="75000"/>
                  </a:schemeClr>
                </a:solidFill>
                <a:latin typeface="+mj-lt"/>
                <a:ea typeface="+mj-ea"/>
                <a:cs typeface="+mj-cs"/>
              </a:rPr>
              <a:t>serfika</a:t>
            </a:r>
            <a:r>
              <a:rPr lang="tr-TR" sz="2800" dirty="0">
                <a:solidFill>
                  <a:schemeClr val="tx2">
                    <a:lumMod val="75000"/>
                  </a:schemeClr>
                </a:solidFill>
                <a:latin typeface="+mj-lt"/>
                <a:ea typeface="+mj-ea"/>
                <a:cs typeface="+mj-cs"/>
              </a:rPr>
              <a:t>)</a:t>
            </a:r>
            <a:endParaRPr lang="tr-TR" sz="2800" b="1" dirty="0">
              <a:solidFill>
                <a:schemeClr val="tx2">
                  <a:lumMod val="75000"/>
                </a:schemeClr>
              </a:solidFill>
              <a:latin typeface="+mj-lt"/>
              <a:ea typeface="+mj-ea"/>
              <a:cs typeface="+mj-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A7AD382D-5CAB-477C-A6B4-AF2EBCFD9C74}"/>
              </a:ext>
            </a:extLst>
          </p:cNvPr>
          <p:cNvSpPr>
            <a:spLocks noGrp="1"/>
          </p:cNvSpPr>
          <p:nvPr>
            <p:ph type="title"/>
          </p:nvPr>
        </p:nvSpPr>
        <p:spPr>
          <a:xfrm>
            <a:off x="2875837" y="1155546"/>
            <a:ext cx="6745126" cy="706964"/>
          </a:xfrm>
        </p:spPr>
        <p:txBody>
          <a:bodyPr/>
          <a:lstStyle/>
          <a:p>
            <a:r>
              <a:rPr lang="tr-TR" sz="4400" b="1" dirty="0"/>
              <a:t>8. KURS VE SERTİFİKALAR</a:t>
            </a:r>
          </a:p>
        </p:txBody>
      </p:sp>
      <p:sp>
        <p:nvSpPr>
          <p:cNvPr id="3" name="Alt Bilgi Yer Tutucusu 2">
            <a:extLst>
              <a:ext uri="{FF2B5EF4-FFF2-40B4-BE49-F238E27FC236}">
                <a16:creationId xmlns:a16="http://schemas.microsoft.com/office/drawing/2014/main" id="{B1351213-E2A8-49E1-A00E-34026F571880}"/>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85239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1" y="3276600"/>
            <a:ext cx="8349777" cy="1200329"/>
          </a:xfrm>
          <a:prstGeom prst="rect">
            <a:avLst/>
          </a:prstGeom>
          <a:noFill/>
        </p:spPr>
        <p:txBody>
          <a:bodyPr wrap="square" rtlCol="0">
            <a:spAutoFit/>
          </a:bodyPr>
          <a:lstStyle/>
          <a:p>
            <a:pPr marL="457200" indent="-457200">
              <a:buFont typeface="Arial" panose="020B0604020202020204" pitchFamily="34" charset="0"/>
              <a:buChar char="•"/>
            </a:pPr>
            <a:r>
              <a:rPr lang="tr-TR" sz="3600" dirty="0">
                <a:solidFill>
                  <a:schemeClr val="tx2">
                    <a:lumMod val="75000"/>
                  </a:schemeClr>
                </a:solidFill>
                <a:latin typeface="+mj-lt"/>
                <a:ea typeface="+mj-ea"/>
                <a:cs typeface="+mj-cs"/>
              </a:rPr>
              <a:t>İstanbul Kent Üniversitesi Anestezi Programı bölüm 1.liği.</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305E90C4-B2EA-4F9A-AE6F-056C0293C802}"/>
              </a:ext>
            </a:extLst>
          </p:cNvPr>
          <p:cNvSpPr>
            <a:spLocks noGrp="1"/>
          </p:cNvSpPr>
          <p:nvPr>
            <p:ph type="title"/>
          </p:nvPr>
        </p:nvSpPr>
        <p:spPr>
          <a:xfrm>
            <a:off x="4463816" y="1103437"/>
            <a:ext cx="3569167" cy="706964"/>
          </a:xfrm>
        </p:spPr>
        <p:txBody>
          <a:bodyPr/>
          <a:lstStyle/>
          <a:p>
            <a:r>
              <a:rPr lang="tr-TR" sz="4400" b="1" dirty="0"/>
              <a:t>9. ÖDÜLLER</a:t>
            </a:r>
          </a:p>
        </p:txBody>
      </p:sp>
      <p:sp>
        <p:nvSpPr>
          <p:cNvPr id="3" name="Alt Bilgi Yer Tutucusu 2">
            <a:extLst>
              <a:ext uri="{FF2B5EF4-FFF2-40B4-BE49-F238E27FC236}">
                <a16:creationId xmlns:a16="http://schemas.microsoft.com/office/drawing/2014/main" id="{F11CE020-3C94-4360-83AC-AC193EBEAEEB}"/>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8010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5">
            <a:extLst>
              <a:ext uri="{FF2B5EF4-FFF2-40B4-BE49-F238E27FC236}">
                <a16:creationId xmlns:a16="http://schemas.microsoft.com/office/drawing/2014/main" id="{C97D2913-5C3C-4FD5-A23E-484DB765D436}"/>
              </a:ext>
            </a:extLst>
          </p:cNvPr>
          <p:cNvSpPr txBox="1"/>
          <p:nvPr/>
        </p:nvSpPr>
        <p:spPr>
          <a:xfrm>
            <a:off x="852256" y="2906633"/>
            <a:ext cx="10431263" cy="2246769"/>
          </a:xfrm>
          <a:prstGeom prst="rect">
            <a:avLst/>
          </a:prstGeom>
          <a:noFill/>
        </p:spPr>
        <p:txBody>
          <a:bodyPr wrap="square" rtlCol="0">
            <a:spAutoFit/>
          </a:bodyPr>
          <a:lstStyle/>
          <a:p>
            <a:pPr algn="just">
              <a:spcBef>
                <a:spcPts val="1000"/>
              </a:spcBef>
              <a:buClr>
                <a:schemeClr val="accent1"/>
              </a:buClr>
              <a:buSzPct val="80000"/>
              <a:buFont typeface="Wingdings 3" charset="2"/>
              <a:buChar char=""/>
            </a:pPr>
            <a:r>
              <a:rPr lang="en-US" sz="2800" b="1" dirty="0">
                <a:solidFill>
                  <a:schemeClr val="tx1">
                    <a:lumMod val="75000"/>
                    <a:lumOff val="25000"/>
                  </a:schemeClr>
                </a:solidFill>
              </a:rPr>
              <a:t>CV; </a:t>
            </a:r>
            <a:r>
              <a:rPr lang="en-US" sz="2800" dirty="0" err="1">
                <a:solidFill>
                  <a:schemeClr val="tx1">
                    <a:lumMod val="75000"/>
                    <a:lumOff val="25000"/>
                  </a:schemeClr>
                </a:solidFill>
              </a:rPr>
              <a:t>genellikle</a:t>
            </a:r>
            <a:r>
              <a:rPr lang="en-US" sz="2800" dirty="0">
                <a:solidFill>
                  <a:schemeClr val="tx1">
                    <a:lumMod val="75000"/>
                    <a:lumOff val="25000"/>
                  </a:schemeClr>
                </a:solidFill>
              </a:rPr>
              <a:t> </a:t>
            </a:r>
            <a:r>
              <a:rPr lang="en-US" sz="2800" dirty="0" err="1">
                <a:solidFill>
                  <a:schemeClr val="tx1">
                    <a:lumMod val="75000"/>
                    <a:lumOff val="25000"/>
                  </a:schemeClr>
                </a:solidFill>
              </a:rPr>
              <a:t>iş</a:t>
            </a:r>
            <a:r>
              <a:rPr lang="en-US" sz="2800" dirty="0">
                <a:solidFill>
                  <a:schemeClr val="tx1">
                    <a:lumMod val="75000"/>
                    <a:lumOff val="25000"/>
                  </a:schemeClr>
                </a:solidFill>
              </a:rPr>
              <a:t> </a:t>
            </a:r>
            <a:r>
              <a:rPr lang="en-US" sz="2800" dirty="0" err="1">
                <a:solidFill>
                  <a:schemeClr val="tx1">
                    <a:lumMod val="75000"/>
                    <a:lumOff val="25000"/>
                  </a:schemeClr>
                </a:solidFill>
              </a:rPr>
              <a:t>başvurularında</a:t>
            </a:r>
            <a:r>
              <a:rPr lang="en-US" sz="2800" dirty="0">
                <a:solidFill>
                  <a:schemeClr val="tx1">
                    <a:lumMod val="75000"/>
                    <a:lumOff val="25000"/>
                  </a:schemeClr>
                </a:solidFill>
              </a:rPr>
              <a:t> </a:t>
            </a:r>
            <a:r>
              <a:rPr lang="en-US" sz="2800" dirty="0" err="1">
                <a:solidFill>
                  <a:schemeClr val="tx1">
                    <a:lumMod val="75000"/>
                    <a:lumOff val="25000"/>
                  </a:schemeClr>
                </a:solidFill>
              </a:rPr>
              <a:t>kullandığımız</a:t>
            </a:r>
            <a:r>
              <a:rPr lang="en-US" sz="2800" dirty="0">
                <a:solidFill>
                  <a:schemeClr val="tx1">
                    <a:lumMod val="75000"/>
                    <a:lumOff val="25000"/>
                  </a:schemeClr>
                </a:solidFill>
              </a:rPr>
              <a:t>, </a:t>
            </a:r>
            <a:r>
              <a:rPr lang="en-US" sz="2800" dirty="0" err="1">
                <a:solidFill>
                  <a:schemeClr val="tx1">
                    <a:lumMod val="75000"/>
                    <a:lumOff val="25000"/>
                  </a:schemeClr>
                </a:solidFill>
              </a:rPr>
              <a:t>kendimizi</a:t>
            </a:r>
            <a:r>
              <a:rPr lang="en-US" sz="2800" dirty="0">
                <a:solidFill>
                  <a:schemeClr val="tx1">
                    <a:lumMod val="75000"/>
                    <a:lumOff val="25000"/>
                  </a:schemeClr>
                </a:solidFill>
              </a:rPr>
              <a:t> </a:t>
            </a:r>
            <a:r>
              <a:rPr lang="en-US" sz="2800" dirty="0" err="1">
                <a:solidFill>
                  <a:schemeClr val="tx1">
                    <a:lumMod val="75000"/>
                    <a:lumOff val="25000"/>
                  </a:schemeClr>
                </a:solidFill>
              </a:rPr>
              <a:t>potansiyel</a:t>
            </a:r>
            <a:r>
              <a:rPr lang="en-US" sz="2800" dirty="0">
                <a:solidFill>
                  <a:schemeClr val="tx1">
                    <a:lumMod val="75000"/>
                    <a:lumOff val="25000"/>
                  </a:schemeClr>
                </a:solidFill>
              </a:rPr>
              <a:t> </a:t>
            </a:r>
            <a:r>
              <a:rPr lang="en-US" sz="2800" dirty="0" err="1">
                <a:solidFill>
                  <a:schemeClr val="tx1">
                    <a:lumMod val="75000"/>
                    <a:lumOff val="25000"/>
                  </a:schemeClr>
                </a:solidFill>
              </a:rPr>
              <a:t>işverenlere</a:t>
            </a:r>
            <a:r>
              <a:rPr lang="en-US" sz="2800" dirty="0">
                <a:solidFill>
                  <a:schemeClr val="tx1">
                    <a:lumMod val="75000"/>
                    <a:lumOff val="25000"/>
                  </a:schemeClr>
                </a:solidFill>
              </a:rPr>
              <a:t> </a:t>
            </a:r>
            <a:r>
              <a:rPr lang="en-US" sz="2800" dirty="0" err="1">
                <a:solidFill>
                  <a:schemeClr val="tx1">
                    <a:lumMod val="75000"/>
                    <a:lumOff val="25000"/>
                  </a:schemeClr>
                </a:solidFill>
              </a:rPr>
              <a:t>karşı</a:t>
            </a:r>
            <a:r>
              <a:rPr lang="en-US" sz="2800" dirty="0">
                <a:solidFill>
                  <a:schemeClr val="tx1">
                    <a:lumMod val="75000"/>
                    <a:lumOff val="25000"/>
                  </a:schemeClr>
                </a:solidFill>
              </a:rPr>
              <a:t> </a:t>
            </a:r>
            <a:r>
              <a:rPr lang="en-US" sz="2800" dirty="0" err="1">
                <a:solidFill>
                  <a:schemeClr val="tx1">
                    <a:lumMod val="75000"/>
                    <a:lumOff val="25000"/>
                  </a:schemeClr>
                </a:solidFill>
              </a:rPr>
              <a:t>tanıtmak</a:t>
            </a:r>
            <a:r>
              <a:rPr lang="en-US" sz="2800" dirty="0">
                <a:solidFill>
                  <a:schemeClr val="tx1">
                    <a:lumMod val="75000"/>
                    <a:lumOff val="25000"/>
                  </a:schemeClr>
                </a:solidFill>
              </a:rPr>
              <a:t> </a:t>
            </a:r>
            <a:r>
              <a:rPr lang="en-US" sz="2800" dirty="0" err="1">
                <a:solidFill>
                  <a:schemeClr val="tx1">
                    <a:lumMod val="75000"/>
                    <a:lumOff val="25000"/>
                  </a:schemeClr>
                </a:solidFill>
              </a:rPr>
              <a:t>için</a:t>
            </a:r>
            <a:r>
              <a:rPr lang="en-US" sz="2800" dirty="0">
                <a:solidFill>
                  <a:schemeClr val="tx1">
                    <a:lumMod val="75000"/>
                    <a:lumOff val="25000"/>
                  </a:schemeClr>
                </a:solidFill>
              </a:rPr>
              <a:t> </a:t>
            </a:r>
            <a:r>
              <a:rPr lang="en-US" sz="2800" dirty="0" err="1">
                <a:solidFill>
                  <a:schemeClr val="tx1">
                    <a:lumMod val="75000"/>
                    <a:lumOff val="25000"/>
                  </a:schemeClr>
                </a:solidFill>
              </a:rPr>
              <a:t>hazırladığımız</a:t>
            </a:r>
            <a:r>
              <a:rPr lang="en-US" sz="2800" dirty="0">
                <a:solidFill>
                  <a:schemeClr val="tx1">
                    <a:lumMod val="75000"/>
                    <a:lumOff val="25000"/>
                  </a:schemeClr>
                </a:solidFill>
              </a:rPr>
              <a:t>, </a:t>
            </a:r>
            <a:r>
              <a:rPr lang="en-US" sz="2800" dirty="0" err="1">
                <a:solidFill>
                  <a:schemeClr val="tx1">
                    <a:lumMod val="75000"/>
                    <a:lumOff val="25000"/>
                  </a:schemeClr>
                </a:solidFill>
              </a:rPr>
              <a:t>hayatımızı</a:t>
            </a:r>
            <a:r>
              <a:rPr lang="en-US" sz="2800" dirty="0">
                <a:solidFill>
                  <a:schemeClr val="tx1">
                    <a:lumMod val="75000"/>
                    <a:lumOff val="25000"/>
                  </a:schemeClr>
                </a:solidFill>
              </a:rPr>
              <a:t>, </a:t>
            </a:r>
            <a:r>
              <a:rPr lang="en-US" sz="2800" dirty="0" err="1">
                <a:solidFill>
                  <a:schemeClr val="tx1">
                    <a:lumMod val="75000"/>
                    <a:lumOff val="25000"/>
                  </a:schemeClr>
                </a:solidFill>
              </a:rPr>
              <a:t>kabiliyetimizi</a:t>
            </a:r>
            <a:r>
              <a:rPr lang="en-US" sz="2800" dirty="0">
                <a:solidFill>
                  <a:schemeClr val="tx1">
                    <a:lumMod val="75000"/>
                    <a:lumOff val="25000"/>
                  </a:schemeClr>
                </a:solidFill>
              </a:rPr>
              <a:t>, </a:t>
            </a:r>
            <a:r>
              <a:rPr lang="en-US" sz="2800" dirty="0" err="1">
                <a:solidFill>
                  <a:schemeClr val="tx1">
                    <a:lumMod val="75000"/>
                    <a:lumOff val="25000"/>
                  </a:schemeClr>
                </a:solidFill>
              </a:rPr>
              <a:t>yeteneğimizi</a:t>
            </a:r>
            <a:r>
              <a:rPr lang="en-US" sz="2800" dirty="0">
                <a:solidFill>
                  <a:schemeClr val="tx1">
                    <a:lumMod val="75000"/>
                    <a:lumOff val="25000"/>
                  </a:schemeClr>
                </a:solidFill>
              </a:rPr>
              <a:t>, </a:t>
            </a:r>
            <a:r>
              <a:rPr lang="en-US" sz="2800" dirty="0" err="1">
                <a:solidFill>
                  <a:schemeClr val="tx1">
                    <a:lumMod val="75000"/>
                    <a:lumOff val="25000"/>
                  </a:schemeClr>
                </a:solidFill>
              </a:rPr>
              <a:t>iş</a:t>
            </a:r>
            <a:r>
              <a:rPr lang="en-US" sz="2800" dirty="0">
                <a:solidFill>
                  <a:schemeClr val="tx1">
                    <a:lumMod val="75000"/>
                    <a:lumOff val="25000"/>
                  </a:schemeClr>
                </a:solidFill>
              </a:rPr>
              <a:t> </a:t>
            </a:r>
            <a:r>
              <a:rPr lang="en-US" sz="2800" dirty="0" err="1">
                <a:solidFill>
                  <a:schemeClr val="tx1">
                    <a:lumMod val="75000"/>
                    <a:lumOff val="25000"/>
                  </a:schemeClr>
                </a:solidFill>
              </a:rPr>
              <a:t>yapma</a:t>
            </a:r>
            <a:r>
              <a:rPr lang="en-US" sz="2800" dirty="0">
                <a:solidFill>
                  <a:schemeClr val="tx1">
                    <a:lumMod val="75000"/>
                    <a:lumOff val="25000"/>
                  </a:schemeClr>
                </a:solidFill>
              </a:rPr>
              <a:t> </a:t>
            </a:r>
            <a:r>
              <a:rPr lang="en-US" sz="2800" dirty="0" err="1">
                <a:solidFill>
                  <a:schemeClr val="tx1">
                    <a:lumMod val="75000"/>
                    <a:lumOff val="25000"/>
                  </a:schemeClr>
                </a:solidFill>
              </a:rPr>
              <a:t>gücümüzü</a:t>
            </a:r>
            <a:r>
              <a:rPr lang="en-US" sz="2800" dirty="0">
                <a:solidFill>
                  <a:schemeClr val="tx1">
                    <a:lumMod val="75000"/>
                    <a:lumOff val="25000"/>
                  </a:schemeClr>
                </a:solidFill>
              </a:rPr>
              <a:t> ve </a:t>
            </a:r>
            <a:r>
              <a:rPr lang="en-US" sz="2800" dirty="0" err="1">
                <a:solidFill>
                  <a:schemeClr val="tx1">
                    <a:lumMod val="75000"/>
                    <a:lumOff val="25000"/>
                  </a:schemeClr>
                </a:solidFill>
              </a:rPr>
              <a:t>tecrübelerimizi</a:t>
            </a:r>
            <a:r>
              <a:rPr lang="en-US" sz="2800" dirty="0">
                <a:solidFill>
                  <a:schemeClr val="tx1">
                    <a:lumMod val="75000"/>
                    <a:lumOff val="25000"/>
                  </a:schemeClr>
                </a:solidFill>
              </a:rPr>
              <a:t> </a:t>
            </a:r>
            <a:r>
              <a:rPr lang="en-US" sz="2800" dirty="0" err="1">
                <a:solidFill>
                  <a:schemeClr val="tx1">
                    <a:lumMod val="75000"/>
                    <a:lumOff val="25000"/>
                  </a:schemeClr>
                </a:solidFill>
              </a:rPr>
              <a:t>ortaya</a:t>
            </a:r>
            <a:r>
              <a:rPr lang="en-US" sz="2800" dirty="0">
                <a:solidFill>
                  <a:schemeClr val="tx1">
                    <a:lumMod val="75000"/>
                    <a:lumOff val="25000"/>
                  </a:schemeClr>
                </a:solidFill>
              </a:rPr>
              <a:t> </a:t>
            </a:r>
            <a:r>
              <a:rPr lang="en-US" sz="2800" dirty="0" err="1">
                <a:solidFill>
                  <a:schemeClr val="tx1">
                    <a:lumMod val="75000"/>
                    <a:lumOff val="25000"/>
                  </a:schemeClr>
                </a:solidFill>
              </a:rPr>
              <a:t>koyduğumuz</a:t>
            </a:r>
            <a:r>
              <a:rPr lang="en-US" sz="2800" dirty="0">
                <a:solidFill>
                  <a:schemeClr val="tx1">
                    <a:lumMod val="75000"/>
                    <a:lumOff val="25000"/>
                  </a:schemeClr>
                </a:solidFill>
              </a:rPr>
              <a:t> </a:t>
            </a:r>
            <a:r>
              <a:rPr lang="en-US" sz="2800" dirty="0" err="1">
                <a:solidFill>
                  <a:schemeClr val="tx1">
                    <a:lumMod val="75000"/>
                    <a:lumOff val="25000"/>
                  </a:schemeClr>
                </a:solidFill>
              </a:rPr>
              <a:t>yazılı</a:t>
            </a:r>
            <a:r>
              <a:rPr lang="en-US" sz="2800" dirty="0">
                <a:solidFill>
                  <a:schemeClr val="tx1">
                    <a:lumMod val="75000"/>
                    <a:lumOff val="25000"/>
                  </a:schemeClr>
                </a:solidFill>
              </a:rPr>
              <a:t> </a:t>
            </a:r>
            <a:r>
              <a:rPr lang="en-US" sz="2800" dirty="0" err="1">
                <a:solidFill>
                  <a:schemeClr val="tx1">
                    <a:lumMod val="75000"/>
                    <a:lumOff val="25000"/>
                  </a:schemeClr>
                </a:solidFill>
              </a:rPr>
              <a:t>bir</a:t>
            </a:r>
            <a:r>
              <a:rPr lang="en-US" sz="2800" dirty="0">
                <a:solidFill>
                  <a:schemeClr val="tx1">
                    <a:lumMod val="75000"/>
                    <a:lumOff val="25000"/>
                  </a:schemeClr>
                </a:solidFill>
              </a:rPr>
              <a:t> </a:t>
            </a:r>
            <a:r>
              <a:rPr lang="en-US" sz="2800" dirty="0" err="1">
                <a:solidFill>
                  <a:schemeClr val="tx1">
                    <a:lumMod val="75000"/>
                    <a:lumOff val="25000"/>
                  </a:schemeClr>
                </a:solidFill>
              </a:rPr>
              <a:t>sunum</a:t>
            </a:r>
            <a:r>
              <a:rPr lang="en-US" sz="2800" dirty="0">
                <a:solidFill>
                  <a:schemeClr val="tx1">
                    <a:lumMod val="75000"/>
                    <a:lumOff val="25000"/>
                  </a:schemeClr>
                </a:solidFill>
              </a:rPr>
              <a:t> </a:t>
            </a:r>
            <a:r>
              <a:rPr lang="en-US" sz="2800" dirty="0" err="1">
                <a:solidFill>
                  <a:schemeClr val="tx1">
                    <a:lumMod val="75000"/>
                    <a:lumOff val="25000"/>
                  </a:schemeClr>
                </a:solidFill>
              </a:rPr>
              <a:t>belgesidi</a:t>
            </a:r>
            <a:r>
              <a:rPr lang="tr-TR" sz="2800">
                <a:solidFill>
                  <a:schemeClr val="tx1">
                    <a:lumMod val="75000"/>
                    <a:lumOff val="25000"/>
                  </a:schemeClr>
                </a:solidFill>
              </a:rPr>
              <a:t>r.</a:t>
            </a:r>
            <a:endParaRPr lang="en-US" sz="2800" dirty="0">
              <a:solidFill>
                <a:schemeClr val="tx1">
                  <a:lumMod val="75000"/>
                  <a:lumOff val="25000"/>
                </a:schemeClr>
              </a:solidFill>
            </a:endParaRPr>
          </a:p>
        </p:txBody>
      </p:sp>
      <p:sp>
        <p:nvSpPr>
          <p:cNvPr id="3" name="Alt Bilgi Yer Tutucusu 2">
            <a:extLst>
              <a:ext uri="{FF2B5EF4-FFF2-40B4-BE49-F238E27FC236}">
                <a16:creationId xmlns:a16="http://schemas.microsoft.com/office/drawing/2014/main" id="{49BB9574-F0EA-4E15-A3D6-7431FD115C23}"/>
              </a:ext>
            </a:extLst>
          </p:cNvPr>
          <p:cNvSpPr>
            <a:spLocks noGrp="1"/>
          </p:cNvSpPr>
          <p:nvPr>
            <p:ph type="ftr" sz="quarter" idx="11"/>
          </p:nvPr>
        </p:nvSpPr>
        <p:spPr/>
        <p:txBody>
          <a:bodyPr/>
          <a:lstStyle/>
          <a:p>
            <a:r>
              <a:rPr lang="en-US"/>
              <a:t>12.Hafta</a:t>
            </a:r>
            <a:endParaRPr lang="en-US" dirty="0"/>
          </a:p>
        </p:txBody>
      </p:sp>
      <p:sp>
        <p:nvSpPr>
          <p:cNvPr id="8" name="Başlık 3">
            <a:extLst>
              <a:ext uri="{FF2B5EF4-FFF2-40B4-BE49-F238E27FC236}">
                <a16:creationId xmlns:a16="http://schemas.microsoft.com/office/drawing/2014/main" id="{06E9BAB6-F469-403B-96B1-2C7AE2B69372}"/>
              </a:ext>
            </a:extLst>
          </p:cNvPr>
          <p:cNvSpPr>
            <a:spLocks noGrp="1"/>
          </p:cNvSpPr>
          <p:nvPr>
            <p:ph type="title"/>
          </p:nvPr>
        </p:nvSpPr>
        <p:spPr>
          <a:xfrm>
            <a:off x="4411566" y="997634"/>
            <a:ext cx="3368863" cy="706964"/>
          </a:xfrm>
        </p:spPr>
        <p:txBody>
          <a:bodyPr/>
          <a:lstStyle/>
          <a:p>
            <a:r>
              <a:rPr lang="tr-TR" sz="4400" b="1" dirty="0"/>
              <a:t>CV NEDİR?</a:t>
            </a:r>
            <a:endParaRPr lang="tr-TR" sz="4400" dirty="0"/>
          </a:p>
        </p:txBody>
      </p:sp>
    </p:spTree>
    <p:extLst>
      <p:ext uri="{BB962C8B-B14F-4D97-AF65-F5344CB8AC3E}">
        <p14:creationId xmlns:p14="http://schemas.microsoft.com/office/powerpoint/2010/main" val="3772049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16066" y="2419418"/>
            <a:ext cx="8349777" cy="3693319"/>
          </a:xfrm>
          <a:prstGeom prst="rect">
            <a:avLst/>
          </a:prstGeom>
          <a:noFill/>
        </p:spPr>
        <p:txBody>
          <a:bodyPr wrap="square" rtlCol="0">
            <a:spAutoFit/>
          </a:bodyPr>
          <a:lstStyle/>
          <a:p>
            <a:pPr marL="457200" indent="-457200" algn="just">
              <a:buFont typeface="Arial" panose="020B0604020202020204" pitchFamily="34" charset="0"/>
              <a:buChar char="•"/>
            </a:pPr>
            <a:r>
              <a:rPr lang="tr-TR" b="1" dirty="0">
                <a:solidFill>
                  <a:schemeClr val="tx2">
                    <a:lumMod val="75000"/>
                  </a:schemeClr>
                </a:solidFill>
                <a:latin typeface="+mj-lt"/>
                <a:ea typeface="+mj-ea"/>
                <a:cs typeface="+mj-cs"/>
              </a:rPr>
              <a:t>İstanbul Kent Üniversitesi Anestezi Kulübü</a:t>
            </a:r>
          </a:p>
          <a:p>
            <a:pPr algn="just"/>
            <a:r>
              <a:rPr lang="tr-TR" dirty="0">
                <a:solidFill>
                  <a:schemeClr val="tx2">
                    <a:lumMod val="75000"/>
                  </a:schemeClr>
                </a:solidFill>
                <a:latin typeface="+mj-lt"/>
                <a:ea typeface="+mj-ea"/>
                <a:cs typeface="+mj-cs"/>
              </a:rPr>
              <a:t>	Kulüp kuruculuğu ve bir dönem başkanlığı  	yapılmıştır.</a:t>
            </a:r>
          </a:p>
          <a:p>
            <a:pPr algn="just"/>
            <a:endParaRPr lang="tr-TR" dirty="0">
              <a:solidFill>
                <a:schemeClr val="tx2">
                  <a:lumMod val="75000"/>
                </a:schemeClr>
              </a:solidFill>
              <a:latin typeface="+mj-lt"/>
              <a:ea typeface="+mj-ea"/>
              <a:cs typeface="+mj-cs"/>
            </a:endParaRPr>
          </a:p>
          <a:p>
            <a:pPr marL="457200" indent="-457200" algn="just">
              <a:buFont typeface="Arial" panose="020B0604020202020204" pitchFamily="34" charset="0"/>
              <a:buChar char="•"/>
            </a:pPr>
            <a:r>
              <a:rPr lang="tr-TR" b="1" dirty="0" err="1">
                <a:solidFill>
                  <a:schemeClr val="tx2">
                    <a:lumMod val="75000"/>
                  </a:schemeClr>
                </a:solidFill>
                <a:latin typeface="+mj-lt"/>
                <a:ea typeface="+mj-ea"/>
                <a:cs typeface="+mj-cs"/>
              </a:rPr>
              <a:t>Mentor</a:t>
            </a:r>
            <a:endParaRPr lang="tr-TR" b="1" dirty="0">
              <a:solidFill>
                <a:schemeClr val="tx2">
                  <a:lumMod val="75000"/>
                </a:schemeClr>
              </a:solidFill>
              <a:latin typeface="+mj-lt"/>
              <a:ea typeface="+mj-ea"/>
              <a:cs typeface="+mj-cs"/>
            </a:endParaRPr>
          </a:p>
          <a:p>
            <a:pPr algn="just"/>
            <a:r>
              <a:rPr lang="tr-TR" b="1" dirty="0">
                <a:solidFill>
                  <a:schemeClr val="tx2">
                    <a:lumMod val="75000"/>
                  </a:schemeClr>
                </a:solidFill>
                <a:latin typeface="+mj-lt"/>
                <a:ea typeface="+mj-ea"/>
                <a:cs typeface="+mj-cs"/>
              </a:rPr>
              <a:t>	</a:t>
            </a:r>
            <a:r>
              <a:rPr lang="tr-TR" dirty="0">
                <a:solidFill>
                  <a:schemeClr val="tx2">
                    <a:lumMod val="75000"/>
                  </a:schemeClr>
                </a:solidFill>
                <a:latin typeface="+mj-lt"/>
                <a:ea typeface="+mj-ea"/>
                <a:cs typeface="+mj-cs"/>
              </a:rPr>
              <a:t>İstanbul Kent Üniversitesi Kariyer Gelişim ve Mezunlar Ofisi 	tarafından 	düzenlenen </a:t>
            </a:r>
            <a:r>
              <a:rPr lang="tr-TR" dirty="0" err="1">
                <a:solidFill>
                  <a:schemeClr val="tx2">
                    <a:lumMod val="75000"/>
                  </a:schemeClr>
                </a:solidFill>
                <a:latin typeface="+mj-lt"/>
                <a:ea typeface="+mj-ea"/>
                <a:cs typeface="+mj-cs"/>
              </a:rPr>
              <a:t>Mentor</a:t>
            </a:r>
            <a:r>
              <a:rPr lang="tr-TR" dirty="0">
                <a:solidFill>
                  <a:schemeClr val="tx2">
                    <a:lumMod val="75000"/>
                  </a:schemeClr>
                </a:solidFill>
                <a:latin typeface="+mj-lt"/>
                <a:ea typeface="+mj-ea"/>
                <a:cs typeface="+mj-cs"/>
              </a:rPr>
              <a:t> Programı kapsamında 	üniversiteye yeni gelen 	öğrencilere akademik ve idari 	konularda Güz Dönemi boyunca 	destek verilmiştir.</a:t>
            </a:r>
            <a:endParaRPr lang="tr-TR" b="1" dirty="0">
              <a:solidFill>
                <a:schemeClr val="tx2">
                  <a:lumMod val="75000"/>
                </a:schemeClr>
              </a:solidFill>
              <a:latin typeface="+mj-lt"/>
              <a:ea typeface="+mj-ea"/>
              <a:cs typeface="+mj-cs"/>
            </a:endParaRPr>
          </a:p>
          <a:p>
            <a:pPr marL="457200" indent="-457200" algn="just">
              <a:buFont typeface="Arial" panose="020B0604020202020204" pitchFamily="34" charset="0"/>
              <a:buChar char="•"/>
            </a:pPr>
            <a:endParaRPr lang="tr-TR" b="1" dirty="0">
              <a:solidFill>
                <a:schemeClr val="tx2">
                  <a:lumMod val="75000"/>
                </a:schemeClr>
              </a:solidFill>
              <a:latin typeface="+mj-lt"/>
              <a:ea typeface="+mj-ea"/>
              <a:cs typeface="+mj-cs"/>
            </a:endParaRPr>
          </a:p>
          <a:p>
            <a:pPr marL="457200" indent="-457200" algn="just">
              <a:buFont typeface="Arial" panose="020B0604020202020204" pitchFamily="34" charset="0"/>
              <a:buChar char="•"/>
            </a:pPr>
            <a:r>
              <a:rPr lang="tr-TR" b="1" dirty="0">
                <a:solidFill>
                  <a:schemeClr val="tx2">
                    <a:lumMod val="75000"/>
                  </a:schemeClr>
                </a:solidFill>
                <a:latin typeface="+mj-lt"/>
                <a:ea typeface="+mj-ea"/>
                <a:cs typeface="+mj-cs"/>
              </a:rPr>
              <a:t>TEGV Gönüllüğü</a:t>
            </a:r>
          </a:p>
          <a:p>
            <a:pPr algn="just"/>
            <a:r>
              <a:rPr lang="tr-TR" dirty="0">
                <a:solidFill>
                  <a:schemeClr val="tx2">
                    <a:lumMod val="75000"/>
                  </a:schemeClr>
                </a:solidFill>
                <a:latin typeface="+mj-lt"/>
                <a:ea typeface="+mj-ea"/>
                <a:cs typeface="+mj-cs"/>
              </a:rPr>
              <a:t>	TEGV tarafından yürütülen proje 	kapsamında her hafta 	1 	gün 2 	saat 	boyunca ilkokul çağındaki çocuklara okul 	dışı 	eğitimlerini 	destekleyici nitelikte 	Matematik dersi 	verilmiştir. </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2D319877-7690-4A28-AE27-6B9A596AB8A7}"/>
              </a:ext>
            </a:extLst>
          </p:cNvPr>
          <p:cNvSpPr>
            <a:spLocks noGrp="1"/>
          </p:cNvSpPr>
          <p:nvPr>
            <p:ph type="title"/>
          </p:nvPr>
        </p:nvSpPr>
        <p:spPr>
          <a:xfrm>
            <a:off x="2907482" y="930381"/>
            <a:ext cx="6681835" cy="706964"/>
          </a:xfrm>
        </p:spPr>
        <p:txBody>
          <a:bodyPr/>
          <a:lstStyle/>
          <a:p>
            <a:r>
              <a:rPr lang="tr-TR" sz="4400" b="1" dirty="0"/>
              <a:t>10. SOSYAL AKTİVİTELER</a:t>
            </a:r>
          </a:p>
        </p:txBody>
      </p:sp>
      <p:sp>
        <p:nvSpPr>
          <p:cNvPr id="3" name="Alt Bilgi Yer Tutucusu 2">
            <a:extLst>
              <a:ext uri="{FF2B5EF4-FFF2-40B4-BE49-F238E27FC236}">
                <a16:creationId xmlns:a16="http://schemas.microsoft.com/office/drawing/2014/main" id="{25951971-5DF1-4AD0-BCD8-0673AAB5DB8F}"/>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2658715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799FCC11-1587-424D-ABBC-5BF39CC37FD8}"/>
              </a:ext>
            </a:extLst>
          </p:cNvPr>
          <p:cNvSpPr>
            <a:spLocks noGrp="1"/>
          </p:cNvSpPr>
          <p:nvPr>
            <p:ph type="title"/>
          </p:nvPr>
        </p:nvSpPr>
        <p:spPr>
          <a:xfrm>
            <a:off x="3673019" y="1012018"/>
            <a:ext cx="5150761" cy="706964"/>
          </a:xfrm>
        </p:spPr>
        <p:txBody>
          <a:bodyPr/>
          <a:lstStyle/>
          <a:p>
            <a:r>
              <a:rPr lang="tr-TR" sz="4400" b="1" dirty="0"/>
              <a:t>11. İLGİ ALANLARI</a:t>
            </a:r>
          </a:p>
        </p:txBody>
      </p:sp>
      <p:sp>
        <p:nvSpPr>
          <p:cNvPr id="3" name="Alt Bilgi Yer Tutucusu 2">
            <a:extLst>
              <a:ext uri="{FF2B5EF4-FFF2-40B4-BE49-F238E27FC236}">
                <a16:creationId xmlns:a16="http://schemas.microsoft.com/office/drawing/2014/main" id="{B359C413-C4CA-4E65-BE35-AE9A1CE95CB0}"/>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1851341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792335" y="2916591"/>
            <a:ext cx="8597244" cy="2246769"/>
          </a:xfrm>
          <a:prstGeom prst="rect">
            <a:avLst/>
          </a:prstGeom>
          <a:noFill/>
        </p:spPr>
        <p:txBody>
          <a:bodyPr wrap="square" rtlCol="0">
            <a:spAutoFit/>
          </a:bodyPr>
          <a:lstStyle/>
          <a:p>
            <a:r>
              <a:rPr lang="tr-TR" sz="2800" dirty="0">
                <a:solidFill>
                  <a:schemeClr val="tx2">
                    <a:lumMod val="75000"/>
                  </a:schemeClr>
                </a:solidFill>
                <a:latin typeface="+mj-lt"/>
                <a:ea typeface="+mj-ea"/>
                <a:cs typeface="+mj-cs"/>
              </a:rPr>
              <a:t>İstenildiği takdirde verilebilir.</a:t>
            </a:r>
          </a:p>
          <a:p>
            <a:endParaRPr lang="tr-TR" sz="2800" dirty="0">
              <a:solidFill>
                <a:schemeClr val="tx2">
                  <a:lumMod val="75000"/>
                </a:schemeClr>
              </a:solidFill>
              <a:latin typeface="+mj-lt"/>
              <a:ea typeface="+mj-ea"/>
              <a:cs typeface="+mj-cs"/>
            </a:endParaRPr>
          </a:p>
          <a:p>
            <a:endParaRPr lang="tr-TR" sz="2800" dirty="0">
              <a:solidFill>
                <a:schemeClr val="tx2">
                  <a:lumMod val="75000"/>
                </a:schemeClr>
              </a:solidFill>
              <a:latin typeface="+mj-lt"/>
              <a:ea typeface="+mj-ea"/>
              <a:cs typeface="+mj-cs"/>
            </a:endParaRPr>
          </a:p>
          <a:p>
            <a:r>
              <a:rPr lang="tr-TR" sz="2800" b="1" dirty="0">
                <a:solidFill>
                  <a:schemeClr val="tx2">
                    <a:lumMod val="75000"/>
                  </a:schemeClr>
                </a:solidFill>
                <a:latin typeface="+mj-lt"/>
                <a:ea typeface="+mj-ea"/>
                <a:cs typeface="+mj-cs"/>
              </a:rPr>
              <a:t>Prof. Dr. Acar Eren</a:t>
            </a:r>
            <a:r>
              <a:rPr lang="tr-TR" sz="2800" dirty="0">
                <a:solidFill>
                  <a:schemeClr val="tx2">
                    <a:lumMod val="75000"/>
                  </a:schemeClr>
                </a:solidFill>
                <a:latin typeface="+mj-lt"/>
                <a:ea typeface="+mj-ea"/>
                <a:cs typeface="+mj-cs"/>
              </a:rPr>
              <a:t>		</a:t>
            </a:r>
            <a:r>
              <a:rPr lang="tr-TR" sz="2800" b="1" dirty="0">
                <a:solidFill>
                  <a:schemeClr val="tx2">
                    <a:lumMod val="75000"/>
                  </a:schemeClr>
                </a:solidFill>
                <a:latin typeface="+mj-lt"/>
                <a:ea typeface="+mj-ea"/>
                <a:cs typeface="+mj-cs"/>
              </a:rPr>
              <a:t>İstanbul Kent Üniversitesi</a:t>
            </a:r>
          </a:p>
          <a:p>
            <a:r>
              <a:rPr lang="tr-TR" sz="2800" dirty="0">
                <a:solidFill>
                  <a:schemeClr val="tx2">
                    <a:lumMod val="75000"/>
                  </a:schemeClr>
                </a:solidFill>
                <a:latin typeface="+mj-lt"/>
                <a:ea typeface="+mj-ea"/>
                <a:cs typeface="+mj-cs"/>
              </a:rPr>
              <a:t>								Anestezi Programı </a:t>
            </a:r>
            <a:r>
              <a:rPr lang="tr-TR" sz="2800" dirty="0" err="1">
                <a:solidFill>
                  <a:schemeClr val="tx2">
                    <a:lumMod val="75000"/>
                  </a:schemeClr>
                </a:solidFill>
                <a:latin typeface="+mj-lt"/>
                <a:ea typeface="+mj-ea"/>
                <a:cs typeface="+mj-cs"/>
              </a:rPr>
              <a:t>Öğr</a:t>
            </a:r>
            <a:r>
              <a:rPr lang="tr-TR" sz="2800" dirty="0">
                <a:solidFill>
                  <a:schemeClr val="tx2">
                    <a:lumMod val="75000"/>
                  </a:schemeClr>
                </a:solidFill>
                <a:latin typeface="+mj-lt"/>
                <a:ea typeface="+mj-ea"/>
                <a:cs typeface="+mj-cs"/>
              </a:rPr>
              <a:t>. </a:t>
            </a:r>
            <a:r>
              <a:rPr lang="tr-TR" sz="2800" dirty="0" err="1">
                <a:solidFill>
                  <a:schemeClr val="tx2">
                    <a:lumMod val="75000"/>
                  </a:schemeClr>
                </a:solidFill>
                <a:latin typeface="+mj-lt"/>
                <a:ea typeface="+mj-ea"/>
                <a:cs typeface="+mj-cs"/>
              </a:rPr>
              <a:t>Üy</a:t>
            </a:r>
            <a:r>
              <a:rPr lang="tr-TR" sz="2800" dirty="0">
                <a:solidFill>
                  <a:schemeClr val="tx2">
                    <a:lumMod val="75000"/>
                  </a:schemeClr>
                </a:solidFill>
                <a:latin typeface="+mj-lt"/>
                <a:ea typeface="+mj-ea"/>
                <a:cs typeface="+mj-cs"/>
              </a:rPr>
              <a:t>.</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29F2F115-6413-443E-8FD9-CD873DE805AF}"/>
              </a:ext>
            </a:extLst>
          </p:cNvPr>
          <p:cNvSpPr>
            <a:spLocks noGrp="1"/>
          </p:cNvSpPr>
          <p:nvPr>
            <p:ph type="title"/>
          </p:nvPr>
        </p:nvSpPr>
        <p:spPr>
          <a:xfrm>
            <a:off x="3777877" y="1078804"/>
            <a:ext cx="4941046" cy="706964"/>
          </a:xfrm>
        </p:spPr>
        <p:txBody>
          <a:bodyPr/>
          <a:lstStyle/>
          <a:p>
            <a:r>
              <a:rPr lang="tr-TR" sz="4400" b="1" dirty="0"/>
              <a:t>12. REFERANSLAR</a:t>
            </a:r>
          </a:p>
        </p:txBody>
      </p:sp>
      <p:sp>
        <p:nvSpPr>
          <p:cNvPr id="3" name="Alt Bilgi Yer Tutucusu 2">
            <a:extLst>
              <a:ext uri="{FF2B5EF4-FFF2-40B4-BE49-F238E27FC236}">
                <a16:creationId xmlns:a16="http://schemas.microsoft.com/office/drawing/2014/main" id="{BC8A7AB3-4073-4F26-B5D1-ACB2194E42E2}"/>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2508527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7" name="Group 38">
            <a:extLst>
              <a:ext uri="{FF2B5EF4-FFF2-40B4-BE49-F238E27FC236}">
                <a16:creationId xmlns:a16="http://schemas.microsoft.com/office/drawing/2014/main" id="{FAEF28A3-012D-4640-B8B8-1EF6EAF723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0" name="Rectangle 39">
              <a:extLst>
                <a:ext uri="{FF2B5EF4-FFF2-40B4-BE49-F238E27FC236}">
                  <a16:creationId xmlns:a16="http://schemas.microsoft.com/office/drawing/2014/main" id="{F3B2F1C2-14D3-4A53-B329-323795BCF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0">
              <a:extLst>
                <a:ext uri="{FF2B5EF4-FFF2-40B4-BE49-F238E27FC236}">
                  <a16:creationId xmlns:a16="http://schemas.microsoft.com/office/drawing/2014/main" id="{194E879E-1515-4211-8F1B-B68A92B2C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2" name="Oval 41">
              <a:extLst>
                <a:ext uri="{FF2B5EF4-FFF2-40B4-BE49-F238E27FC236}">
                  <a16:creationId xmlns:a16="http://schemas.microsoft.com/office/drawing/2014/main" id="{F7137E7D-1F4E-498A-97D1-0E1FE6FC6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3" name="Oval 42">
              <a:extLst>
                <a:ext uri="{FF2B5EF4-FFF2-40B4-BE49-F238E27FC236}">
                  <a16:creationId xmlns:a16="http://schemas.microsoft.com/office/drawing/2014/main" id="{91375183-B6E5-43E0-B28F-39EC90838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4" name="Oval 43">
              <a:extLst>
                <a:ext uri="{FF2B5EF4-FFF2-40B4-BE49-F238E27FC236}">
                  <a16:creationId xmlns:a16="http://schemas.microsoft.com/office/drawing/2014/main" id="{267F36BD-A8AF-4304-A662-1007CC1748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5" name="Oval 44">
              <a:extLst>
                <a:ext uri="{FF2B5EF4-FFF2-40B4-BE49-F238E27FC236}">
                  <a16:creationId xmlns:a16="http://schemas.microsoft.com/office/drawing/2014/main" id="{15D9095F-2809-4A90-A032-250AC21C3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8" name="Freeform 5">
              <a:extLst>
                <a:ext uri="{FF2B5EF4-FFF2-40B4-BE49-F238E27FC236}">
                  <a16:creationId xmlns:a16="http://schemas.microsoft.com/office/drawing/2014/main" id="{9027D7BF-C282-4477-A406-245C3F265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47" name="Freeform 5">
              <a:extLst>
                <a:ext uri="{FF2B5EF4-FFF2-40B4-BE49-F238E27FC236}">
                  <a16:creationId xmlns:a16="http://schemas.microsoft.com/office/drawing/2014/main" id="{AC3C43D8-426E-472E-A8E8-C41BF7A87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48" name="Freeform 5">
              <a:extLst>
                <a:ext uri="{FF2B5EF4-FFF2-40B4-BE49-F238E27FC236}">
                  <a16:creationId xmlns:a16="http://schemas.microsoft.com/office/drawing/2014/main" id="{52DCAE0E-B8DE-4C42-A48F-FA0C8345AC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49" name="Rectangle 49">
            <a:extLst>
              <a:ext uri="{FF2B5EF4-FFF2-40B4-BE49-F238E27FC236}">
                <a16:creationId xmlns:a16="http://schemas.microsoft.com/office/drawing/2014/main" id="{59647F54-801D-44AB-8284-EDDFF77631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 name="Başlık 3">
            <a:extLst>
              <a:ext uri="{FF2B5EF4-FFF2-40B4-BE49-F238E27FC236}">
                <a16:creationId xmlns:a16="http://schemas.microsoft.com/office/drawing/2014/main" id="{D829F480-8A5C-4816-B9A6-8BEBFD8CDD93}"/>
              </a:ext>
            </a:extLst>
          </p:cNvPr>
          <p:cNvSpPr>
            <a:spLocks noGrp="1"/>
          </p:cNvSpPr>
          <p:nvPr>
            <p:ph type="title"/>
          </p:nvPr>
        </p:nvSpPr>
        <p:spPr>
          <a:xfrm>
            <a:off x="1715293" y="855136"/>
            <a:ext cx="8761413" cy="706964"/>
          </a:xfrm>
        </p:spPr>
        <p:txBody>
          <a:bodyPr vert="horz" lIns="91440" tIns="45720" rIns="91440" bIns="45720" rtlCol="0" anchor="ctr">
            <a:normAutofit/>
          </a:bodyPr>
          <a:lstStyle/>
          <a:p>
            <a:r>
              <a:rPr lang="en-US" b="1" dirty="0"/>
              <a:t>ETKİLİ CV YAZIMI İÇİN PÜF NOKTALAR</a:t>
            </a:r>
          </a:p>
        </p:txBody>
      </p:sp>
      <p:sp>
        <p:nvSpPr>
          <p:cNvPr id="3" name="Alt Bilgi Yer Tutucusu 2">
            <a:extLst>
              <a:ext uri="{FF2B5EF4-FFF2-40B4-BE49-F238E27FC236}">
                <a16:creationId xmlns:a16="http://schemas.microsoft.com/office/drawing/2014/main" id="{8D587CE9-C0C8-44BB-B9E4-4397D705953B}"/>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defTabSz="914400">
              <a:spcAft>
                <a:spcPts val="600"/>
              </a:spcAft>
            </a:pPr>
            <a:r>
              <a:rPr lang="en-US" b="1" i="0" kern="1200">
                <a:solidFill>
                  <a:schemeClr val="accent1"/>
                </a:solidFill>
                <a:latin typeface="+mn-lt"/>
                <a:ea typeface="+mn-ea"/>
                <a:cs typeface="+mn-cs"/>
              </a:rPr>
              <a:t>12.Hafta</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26" name="TextBox 5">
            <a:extLst>
              <a:ext uri="{FF2B5EF4-FFF2-40B4-BE49-F238E27FC236}">
                <a16:creationId xmlns:a16="http://schemas.microsoft.com/office/drawing/2014/main" id="{1D754C21-C94A-42C9-8BFA-24EF2CD2FE04}"/>
              </a:ext>
            </a:extLst>
          </p:cNvPr>
          <p:cNvGraphicFramePr/>
          <p:nvPr>
            <p:extLst>
              <p:ext uri="{D42A27DB-BD31-4B8C-83A1-F6EECF244321}">
                <p14:modId xmlns:p14="http://schemas.microsoft.com/office/powerpoint/2010/main" val="2035491321"/>
              </p:ext>
            </p:extLst>
          </p:nvPr>
        </p:nvGraphicFramePr>
        <p:xfrm>
          <a:off x="2005006" y="2575241"/>
          <a:ext cx="8181988" cy="3416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1385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 name="Group 38">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0" name="Rectangle 39">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0">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2" name="Oval 41">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3" name="Oval 42">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4" name="Oval 43">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5" name="Oval 44">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6"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47"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48"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37" name="Rectangle 49">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 name="Alt Bilgi Yer Tutucusu 2">
            <a:extLst>
              <a:ext uri="{FF2B5EF4-FFF2-40B4-BE49-F238E27FC236}">
                <a16:creationId xmlns:a16="http://schemas.microsoft.com/office/drawing/2014/main" id="{8D587CE9-C0C8-44BB-B9E4-4397D705953B}"/>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a:solidFill>
                  <a:schemeClr val="accent1"/>
                </a:solidFill>
                <a:latin typeface="+mn-lt"/>
                <a:ea typeface="+mn-ea"/>
                <a:cs typeface="+mn-cs"/>
              </a:rPr>
              <a:t>12.Hafta</a:t>
            </a:r>
            <a:endParaRPr lang="en-US" b="1" i="0" kern="1200" dirty="0">
              <a:solidFill>
                <a:schemeClr val="accent1"/>
              </a:solidFill>
              <a:latin typeface="+mn-lt"/>
              <a:ea typeface="+mn-ea"/>
              <a:cs typeface="+mn-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26" name="TextBox 5">
            <a:extLst>
              <a:ext uri="{FF2B5EF4-FFF2-40B4-BE49-F238E27FC236}">
                <a16:creationId xmlns:a16="http://schemas.microsoft.com/office/drawing/2014/main" id="{1D754C21-C94A-42C9-8BFA-24EF2CD2FE04}"/>
              </a:ext>
            </a:extLst>
          </p:cNvPr>
          <p:cNvGraphicFramePr/>
          <p:nvPr>
            <p:extLst>
              <p:ext uri="{D42A27DB-BD31-4B8C-83A1-F6EECF244321}">
                <p14:modId xmlns:p14="http://schemas.microsoft.com/office/powerpoint/2010/main" val="2296886480"/>
              </p:ext>
            </p:extLst>
          </p:nvPr>
        </p:nvGraphicFramePr>
        <p:xfrm>
          <a:off x="2347499" y="2653914"/>
          <a:ext cx="7192200" cy="31184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9" name="Başlık 3">
            <a:extLst>
              <a:ext uri="{FF2B5EF4-FFF2-40B4-BE49-F238E27FC236}">
                <a16:creationId xmlns:a16="http://schemas.microsoft.com/office/drawing/2014/main" id="{5BBD6194-7D2C-4E17-9BA0-595E6A6D69C7}"/>
              </a:ext>
            </a:extLst>
          </p:cNvPr>
          <p:cNvSpPr>
            <a:spLocks noGrp="1"/>
          </p:cNvSpPr>
          <p:nvPr>
            <p:ph type="title"/>
          </p:nvPr>
        </p:nvSpPr>
        <p:spPr>
          <a:xfrm>
            <a:off x="1715293" y="855136"/>
            <a:ext cx="8761413" cy="706964"/>
          </a:xfrm>
        </p:spPr>
        <p:txBody>
          <a:bodyPr vert="horz" lIns="91440" tIns="45720" rIns="91440" bIns="45720" rtlCol="0" anchor="ctr">
            <a:normAutofit/>
          </a:bodyPr>
          <a:lstStyle/>
          <a:p>
            <a:r>
              <a:rPr lang="en-US" b="1" dirty="0"/>
              <a:t>ETKİLİ CV YAZIMI İÇİN PÜF NOKTALAR</a:t>
            </a:r>
          </a:p>
        </p:txBody>
      </p:sp>
    </p:spTree>
    <p:extLst>
      <p:ext uri="{BB962C8B-B14F-4D97-AF65-F5344CB8AC3E}">
        <p14:creationId xmlns:p14="http://schemas.microsoft.com/office/powerpoint/2010/main" val="3426771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5" name="Rectangle 44">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5">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7" name="Oval 46">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8" name="Oval 47">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9" name="Oval 48">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0" name="Oval 49">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1"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52"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53"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55" name="Rectangle 54">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 name="Alt Bilgi Yer Tutucusu 2">
            <a:extLst>
              <a:ext uri="{FF2B5EF4-FFF2-40B4-BE49-F238E27FC236}">
                <a16:creationId xmlns:a16="http://schemas.microsoft.com/office/drawing/2014/main" id="{F2EC0D0D-3DBF-4CE9-8356-CBC2B5235569}"/>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a:solidFill>
                  <a:schemeClr val="accent1"/>
                </a:solidFill>
                <a:latin typeface="+mn-lt"/>
                <a:ea typeface="+mn-ea"/>
                <a:cs typeface="+mn-cs"/>
              </a:rPr>
              <a:t>12.Hafta</a:t>
            </a:r>
            <a:endParaRPr lang="en-US" b="1" i="0" kern="1200" dirty="0">
              <a:solidFill>
                <a:schemeClr val="accent1"/>
              </a:solidFill>
              <a:latin typeface="+mn-lt"/>
              <a:ea typeface="+mn-ea"/>
              <a:cs typeface="+mn-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13" name="TextBox 5">
            <a:extLst>
              <a:ext uri="{FF2B5EF4-FFF2-40B4-BE49-F238E27FC236}">
                <a16:creationId xmlns:a16="http://schemas.microsoft.com/office/drawing/2014/main" id="{94FAC1ED-A449-4DB5-BD3A-E1AFAD8C8BCB}"/>
              </a:ext>
            </a:extLst>
          </p:cNvPr>
          <p:cNvGraphicFramePr/>
          <p:nvPr>
            <p:extLst>
              <p:ext uri="{D42A27DB-BD31-4B8C-83A1-F6EECF244321}">
                <p14:modId xmlns:p14="http://schemas.microsoft.com/office/powerpoint/2010/main" val="1999814892"/>
              </p:ext>
            </p:extLst>
          </p:nvPr>
        </p:nvGraphicFramePr>
        <p:xfrm>
          <a:off x="1904178" y="2590124"/>
          <a:ext cx="8383644" cy="3086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0" name="Başlık 3">
            <a:extLst>
              <a:ext uri="{FF2B5EF4-FFF2-40B4-BE49-F238E27FC236}">
                <a16:creationId xmlns:a16="http://schemas.microsoft.com/office/drawing/2014/main" id="{AF38DA35-E714-47A4-A086-39644AB44F3E}"/>
              </a:ext>
            </a:extLst>
          </p:cNvPr>
          <p:cNvSpPr>
            <a:spLocks noGrp="1"/>
          </p:cNvSpPr>
          <p:nvPr>
            <p:ph type="title"/>
          </p:nvPr>
        </p:nvSpPr>
        <p:spPr>
          <a:xfrm>
            <a:off x="1715293" y="855136"/>
            <a:ext cx="8761413" cy="706964"/>
          </a:xfrm>
        </p:spPr>
        <p:txBody>
          <a:bodyPr vert="horz" lIns="91440" tIns="45720" rIns="91440" bIns="45720" rtlCol="0" anchor="ctr">
            <a:normAutofit/>
          </a:bodyPr>
          <a:lstStyle/>
          <a:p>
            <a:r>
              <a:rPr lang="en-US" b="1" dirty="0"/>
              <a:t>ETKİLİ CV YAZIMI İÇİN PÜF NOKTALAR</a:t>
            </a:r>
          </a:p>
        </p:txBody>
      </p:sp>
    </p:spTree>
    <p:extLst>
      <p:ext uri="{BB962C8B-B14F-4D97-AF65-F5344CB8AC3E}">
        <p14:creationId xmlns:p14="http://schemas.microsoft.com/office/powerpoint/2010/main" val="5300271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5" name="Rectangle 44">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5">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7" name="Oval 46">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8" name="Oval 47">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9" name="Oval 48">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0" name="Oval 49">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1"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52"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53"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55" name="Rectangle 54">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 name="Alt Bilgi Yer Tutucusu 2">
            <a:extLst>
              <a:ext uri="{FF2B5EF4-FFF2-40B4-BE49-F238E27FC236}">
                <a16:creationId xmlns:a16="http://schemas.microsoft.com/office/drawing/2014/main" id="{F2EC0D0D-3DBF-4CE9-8356-CBC2B5235569}"/>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a:solidFill>
                  <a:schemeClr val="accent1"/>
                </a:solidFill>
                <a:latin typeface="+mn-lt"/>
                <a:ea typeface="+mn-ea"/>
                <a:cs typeface="+mn-cs"/>
              </a:rPr>
              <a:t>12.Hafta</a:t>
            </a:r>
            <a:endParaRPr lang="en-US" b="1" i="0" kern="1200" dirty="0">
              <a:solidFill>
                <a:schemeClr val="accent1"/>
              </a:solidFill>
              <a:latin typeface="+mn-lt"/>
              <a:ea typeface="+mn-ea"/>
              <a:cs typeface="+mn-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13" name="TextBox 5">
            <a:extLst>
              <a:ext uri="{FF2B5EF4-FFF2-40B4-BE49-F238E27FC236}">
                <a16:creationId xmlns:a16="http://schemas.microsoft.com/office/drawing/2014/main" id="{94FAC1ED-A449-4DB5-BD3A-E1AFAD8C8BCB}"/>
              </a:ext>
            </a:extLst>
          </p:cNvPr>
          <p:cNvGraphicFramePr/>
          <p:nvPr>
            <p:extLst>
              <p:ext uri="{D42A27DB-BD31-4B8C-83A1-F6EECF244321}">
                <p14:modId xmlns:p14="http://schemas.microsoft.com/office/powerpoint/2010/main" val="474407333"/>
              </p:ext>
            </p:extLst>
          </p:nvPr>
        </p:nvGraphicFramePr>
        <p:xfrm>
          <a:off x="1904178" y="2590124"/>
          <a:ext cx="8383644" cy="3086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Başlık 3">
            <a:extLst>
              <a:ext uri="{FF2B5EF4-FFF2-40B4-BE49-F238E27FC236}">
                <a16:creationId xmlns:a16="http://schemas.microsoft.com/office/drawing/2014/main" id="{DEEC2A3B-6F21-4CB6-BF43-332F80162B19}"/>
              </a:ext>
            </a:extLst>
          </p:cNvPr>
          <p:cNvSpPr>
            <a:spLocks noGrp="1"/>
          </p:cNvSpPr>
          <p:nvPr>
            <p:ph type="title"/>
          </p:nvPr>
        </p:nvSpPr>
        <p:spPr>
          <a:xfrm>
            <a:off x="1715293" y="855136"/>
            <a:ext cx="8761413" cy="706964"/>
          </a:xfrm>
        </p:spPr>
        <p:txBody>
          <a:bodyPr vert="horz" lIns="91440" tIns="45720" rIns="91440" bIns="45720" rtlCol="0" anchor="ctr">
            <a:normAutofit/>
          </a:bodyPr>
          <a:lstStyle/>
          <a:p>
            <a:r>
              <a:rPr lang="en-US" b="1" dirty="0"/>
              <a:t>ETKİLİ CV YAZIMI İÇİN PÜF NOKTALAR</a:t>
            </a:r>
          </a:p>
        </p:txBody>
      </p:sp>
    </p:spTree>
    <p:extLst>
      <p:ext uri="{BB962C8B-B14F-4D97-AF65-F5344CB8AC3E}">
        <p14:creationId xmlns:p14="http://schemas.microsoft.com/office/powerpoint/2010/main" val="191723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3253953" y="3098858"/>
            <a:ext cx="5988893" cy="1815882"/>
          </a:xfrm>
          <a:prstGeom prst="rect">
            <a:avLst/>
          </a:prstGeom>
          <a:noFill/>
        </p:spPr>
        <p:txBody>
          <a:bodyPr wrap="square" rtlCol="0">
            <a:spAutoFit/>
          </a:bodyPr>
          <a:lstStyle/>
          <a:p>
            <a:pPr algn="just"/>
            <a:r>
              <a:rPr lang="tr-TR" sz="2800" dirty="0">
                <a:solidFill>
                  <a:schemeClr val="tx2">
                    <a:lumMod val="75000"/>
                  </a:schemeClr>
                </a:solidFill>
                <a:latin typeface="+mj-lt"/>
                <a:ea typeface="+mj-ea"/>
                <a:cs typeface="+mj-cs"/>
              </a:rPr>
              <a:t>Bir ön yazı;</a:t>
            </a:r>
          </a:p>
          <a:p>
            <a:pPr marL="457200" indent="-457200" algn="just">
              <a:buFont typeface="Wingdings" panose="05000000000000000000" pitchFamily="2" charset="2"/>
              <a:buChar char="Ø"/>
            </a:pPr>
            <a:r>
              <a:rPr lang="tr-TR" sz="2800" dirty="0">
                <a:solidFill>
                  <a:schemeClr val="tx2">
                    <a:lumMod val="75000"/>
                  </a:schemeClr>
                </a:solidFill>
                <a:latin typeface="+mj-lt"/>
                <a:ea typeface="+mj-ea"/>
                <a:cs typeface="+mj-cs"/>
              </a:rPr>
              <a:t>İlk izlenimi oluşturur.</a:t>
            </a:r>
          </a:p>
          <a:p>
            <a:pPr marL="457200" indent="-457200" algn="just">
              <a:buFont typeface="Wingdings" panose="05000000000000000000" pitchFamily="2" charset="2"/>
              <a:buChar char="Ø"/>
            </a:pPr>
            <a:r>
              <a:rPr lang="tr-TR" sz="2800" dirty="0">
                <a:solidFill>
                  <a:schemeClr val="tx2">
                    <a:lumMod val="75000"/>
                  </a:schemeClr>
                </a:solidFill>
                <a:latin typeface="+mj-lt"/>
                <a:ea typeface="+mj-ea"/>
                <a:cs typeface="+mj-cs"/>
              </a:rPr>
              <a:t>Adayın işe uygunluğunu ve</a:t>
            </a:r>
          </a:p>
          <a:p>
            <a:pPr marL="457200" indent="-457200" algn="just">
              <a:buFont typeface="Wingdings" panose="05000000000000000000" pitchFamily="2" charset="2"/>
              <a:buChar char="Ø"/>
            </a:pPr>
            <a:r>
              <a:rPr lang="tr-TR" sz="2800" dirty="0">
                <a:solidFill>
                  <a:schemeClr val="tx2">
                    <a:lumMod val="75000"/>
                  </a:schemeClr>
                </a:solidFill>
                <a:latin typeface="+mj-lt"/>
                <a:ea typeface="+mj-ea"/>
                <a:cs typeface="+mj-cs"/>
              </a:rPr>
              <a:t>Farklılığını anlatma fırsatı verir.</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7FC3CB57-59C5-4A5F-B7F9-BA96E5520E8B}"/>
              </a:ext>
            </a:extLst>
          </p:cNvPr>
          <p:cNvSpPr>
            <a:spLocks noGrp="1"/>
          </p:cNvSpPr>
          <p:nvPr>
            <p:ph type="title"/>
          </p:nvPr>
        </p:nvSpPr>
        <p:spPr>
          <a:xfrm>
            <a:off x="4515558" y="912170"/>
            <a:ext cx="3465684" cy="706964"/>
          </a:xfrm>
        </p:spPr>
        <p:txBody>
          <a:bodyPr/>
          <a:lstStyle/>
          <a:p>
            <a:r>
              <a:rPr lang="tr-TR" sz="4400" b="1" dirty="0"/>
              <a:t>ÖN YAZI</a:t>
            </a:r>
          </a:p>
        </p:txBody>
      </p:sp>
      <p:sp>
        <p:nvSpPr>
          <p:cNvPr id="3" name="Alt Bilgi Yer Tutucusu 2">
            <a:extLst>
              <a:ext uri="{FF2B5EF4-FFF2-40B4-BE49-F238E27FC236}">
                <a16:creationId xmlns:a16="http://schemas.microsoft.com/office/drawing/2014/main" id="{3E7BA4E3-37A9-4574-813F-32412E163606}"/>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3726915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5" name="Rectangle 44">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5">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7" name="Oval 46">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8" name="Oval 47">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9" name="Oval 48">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0" name="Oval 49">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1"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52"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53"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55" name="Rectangle 54">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1" name="Başlık 3">
            <a:extLst>
              <a:ext uri="{FF2B5EF4-FFF2-40B4-BE49-F238E27FC236}">
                <a16:creationId xmlns:a16="http://schemas.microsoft.com/office/drawing/2014/main" id="{D1E08C30-A811-4D4A-A2D7-65144F043E52}"/>
              </a:ext>
            </a:extLst>
          </p:cNvPr>
          <p:cNvSpPr>
            <a:spLocks noGrp="1"/>
          </p:cNvSpPr>
          <p:nvPr>
            <p:ph type="title"/>
          </p:nvPr>
        </p:nvSpPr>
        <p:spPr>
          <a:xfrm>
            <a:off x="1562893" y="890759"/>
            <a:ext cx="8761413" cy="706964"/>
          </a:xfrm>
        </p:spPr>
        <p:txBody>
          <a:bodyPr vert="horz" lIns="91440" tIns="45720" rIns="91440" bIns="45720" rtlCol="0" anchor="ctr">
            <a:normAutofit/>
          </a:bodyPr>
          <a:lstStyle/>
          <a:p>
            <a:r>
              <a:rPr lang="tr-TR" b="1" dirty="0">
                <a:solidFill>
                  <a:srgbClr val="EBEBEB"/>
                </a:solidFill>
              </a:rPr>
              <a:t>ÖN YAZI YAZMANIN PÜF NOKTALARI</a:t>
            </a:r>
            <a:endParaRPr lang="en-US" b="1" dirty="0">
              <a:solidFill>
                <a:srgbClr val="EBEBEB"/>
              </a:solidFill>
            </a:endParaRPr>
          </a:p>
        </p:txBody>
      </p:sp>
      <p:sp>
        <p:nvSpPr>
          <p:cNvPr id="3" name="Alt Bilgi Yer Tutucusu 2">
            <a:extLst>
              <a:ext uri="{FF2B5EF4-FFF2-40B4-BE49-F238E27FC236}">
                <a16:creationId xmlns:a16="http://schemas.microsoft.com/office/drawing/2014/main" id="{F2EC0D0D-3DBF-4CE9-8356-CBC2B5235569}"/>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a:solidFill>
                  <a:schemeClr val="accent1"/>
                </a:solidFill>
                <a:latin typeface="+mn-lt"/>
                <a:ea typeface="+mn-ea"/>
                <a:cs typeface="+mn-cs"/>
              </a:rPr>
              <a:t>12.Hafta</a:t>
            </a:r>
            <a:endParaRPr lang="en-US" b="1" i="0" kern="1200" dirty="0">
              <a:solidFill>
                <a:schemeClr val="accent1"/>
              </a:solidFill>
              <a:latin typeface="+mn-lt"/>
              <a:ea typeface="+mn-ea"/>
              <a:cs typeface="+mn-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13" name="TextBox 5">
            <a:extLst>
              <a:ext uri="{FF2B5EF4-FFF2-40B4-BE49-F238E27FC236}">
                <a16:creationId xmlns:a16="http://schemas.microsoft.com/office/drawing/2014/main" id="{94FAC1ED-A449-4DB5-BD3A-E1AFAD8C8BCB}"/>
              </a:ext>
            </a:extLst>
          </p:cNvPr>
          <p:cNvGraphicFramePr/>
          <p:nvPr>
            <p:extLst>
              <p:ext uri="{D42A27DB-BD31-4B8C-83A1-F6EECF244321}">
                <p14:modId xmlns:p14="http://schemas.microsoft.com/office/powerpoint/2010/main" val="769136934"/>
              </p:ext>
            </p:extLst>
          </p:nvPr>
        </p:nvGraphicFramePr>
        <p:xfrm>
          <a:off x="1904178" y="2590124"/>
          <a:ext cx="8383644" cy="3086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70863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5" name="Rectangle 44">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41" name="Oval 45">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7" name="Oval 46">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8" name="Oval 47">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9" name="Oval 48">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0" name="Oval 49">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51"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52"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53"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55" name="Rectangle 54">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1" name="Başlık 3">
            <a:extLst>
              <a:ext uri="{FF2B5EF4-FFF2-40B4-BE49-F238E27FC236}">
                <a16:creationId xmlns:a16="http://schemas.microsoft.com/office/drawing/2014/main" id="{D1E08C30-A811-4D4A-A2D7-65144F043E52}"/>
              </a:ext>
            </a:extLst>
          </p:cNvPr>
          <p:cNvSpPr>
            <a:spLocks noGrp="1"/>
          </p:cNvSpPr>
          <p:nvPr>
            <p:ph type="title"/>
          </p:nvPr>
        </p:nvSpPr>
        <p:spPr>
          <a:xfrm>
            <a:off x="1562893" y="890759"/>
            <a:ext cx="8761413" cy="706964"/>
          </a:xfrm>
        </p:spPr>
        <p:txBody>
          <a:bodyPr vert="horz" lIns="91440" tIns="45720" rIns="91440" bIns="45720" rtlCol="0" anchor="ctr">
            <a:normAutofit/>
          </a:bodyPr>
          <a:lstStyle/>
          <a:p>
            <a:r>
              <a:rPr lang="tr-TR" b="1" dirty="0">
                <a:solidFill>
                  <a:srgbClr val="EBEBEB"/>
                </a:solidFill>
              </a:rPr>
              <a:t>ÖN YAZI YAZMANIN PÜF NOKTALARI</a:t>
            </a:r>
            <a:endParaRPr lang="en-US" b="1" dirty="0">
              <a:solidFill>
                <a:srgbClr val="EBEBEB"/>
              </a:solidFill>
            </a:endParaRPr>
          </a:p>
        </p:txBody>
      </p:sp>
      <p:sp>
        <p:nvSpPr>
          <p:cNvPr id="3" name="Alt Bilgi Yer Tutucusu 2">
            <a:extLst>
              <a:ext uri="{FF2B5EF4-FFF2-40B4-BE49-F238E27FC236}">
                <a16:creationId xmlns:a16="http://schemas.microsoft.com/office/drawing/2014/main" id="{F2EC0D0D-3DBF-4CE9-8356-CBC2B5235569}"/>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a:solidFill>
                  <a:schemeClr val="accent1"/>
                </a:solidFill>
                <a:latin typeface="+mn-lt"/>
                <a:ea typeface="+mn-ea"/>
                <a:cs typeface="+mn-cs"/>
              </a:rPr>
              <a:t>12.Hafta</a:t>
            </a:r>
            <a:endParaRPr lang="en-US" b="1" i="0" kern="1200" dirty="0">
              <a:solidFill>
                <a:schemeClr val="accent1"/>
              </a:solidFill>
              <a:latin typeface="+mn-lt"/>
              <a:ea typeface="+mn-ea"/>
              <a:cs typeface="+mn-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17" name="TextBox 5">
            <a:extLst>
              <a:ext uri="{FF2B5EF4-FFF2-40B4-BE49-F238E27FC236}">
                <a16:creationId xmlns:a16="http://schemas.microsoft.com/office/drawing/2014/main" id="{9446BD42-712A-4855-A0B8-1B76150D289F}"/>
              </a:ext>
            </a:extLst>
          </p:cNvPr>
          <p:cNvGraphicFramePr/>
          <p:nvPr>
            <p:extLst>
              <p:ext uri="{D42A27DB-BD31-4B8C-83A1-F6EECF244321}">
                <p14:modId xmlns:p14="http://schemas.microsoft.com/office/powerpoint/2010/main" val="1268107532"/>
              </p:ext>
            </p:extLst>
          </p:nvPr>
        </p:nvGraphicFramePr>
        <p:xfrm>
          <a:off x="2196614" y="2578647"/>
          <a:ext cx="7798772" cy="3524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60041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onuşma Balonu: Köşeleri Yuvarlanmış Dikdörtgen 8">
            <a:extLst>
              <a:ext uri="{FF2B5EF4-FFF2-40B4-BE49-F238E27FC236}">
                <a16:creationId xmlns:a16="http://schemas.microsoft.com/office/drawing/2014/main" id="{72AA6D9D-91C9-4F3A-928D-7BC1870CA1DE}"/>
              </a:ext>
            </a:extLst>
          </p:cNvPr>
          <p:cNvSpPr/>
          <p:nvPr/>
        </p:nvSpPr>
        <p:spPr>
          <a:xfrm>
            <a:off x="1862676" y="2384751"/>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a:extLst>
              <a:ext uri="{FF2B5EF4-FFF2-40B4-BE49-F238E27FC236}">
                <a16:creationId xmlns:a16="http://schemas.microsoft.com/office/drawing/2014/main" id="{F84AD0A7-5E70-4FC5-8723-D158102EB9C0}"/>
              </a:ext>
            </a:extLst>
          </p:cNvPr>
          <p:cNvSpPr txBox="1"/>
          <p:nvPr/>
        </p:nvSpPr>
        <p:spPr>
          <a:xfrm>
            <a:off x="1925520" y="2608385"/>
            <a:ext cx="2095893" cy="646331"/>
          </a:xfrm>
          <a:prstGeom prst="rect">
            <a:avLst/>
          </a:prstGeom>
          <a:noFill/>
        </p:spPr>
        <p:txBody>
          <a:bodyPr wrap="square" rtlCol="0">
            <a:spAutoFit/>
          </a:bodyPr>
          <a:lstStyle/>
          <a:p>
            <a:r>
              <a:rPr lang="tr-TR" dirty="0"/>
              <a:t>İş görüşmesine çağrılmak mıdır?</a:t>
            </a:r>
          </a:p>
        </p:txBody>
      </p:sp>
      <p:sp>
        <p:nvSpPr>
          <p:cNvPr id="15" name="Metin kutusu 14">
            <a:extLst>
              <a:ext uri="{FF2B5EF4-FFF2-40B4-BE49-F238E27FC236}">
                <a16:creationId xmlns:a16="http://schemas.microsoft.com/office/drawing/2014/main" id="{5E1E94CF-B636-4629-8435-3D5FB50C1853}"/>
              </a:ext>
            </a:extLst>
          </p:cNvPr>
          <p:cNvSpPr txBox="1"/>
          <p:nvPr/>
        </p:nvSpPr>
        <p:spPr>
          <a:xfrm>
            <a:off x="2137526" y="3730146"/>
            <a:ext cx="945823" cy="461665"/>
          </a:xfrm>
          <a:prstGeom prst="rect">
            <a:avLst/>
          </a:prstGeom>
          <a:noFill/>
        </p:spPr>
        <p:txBody>
          <a:bodyPr wrap="square" rtlCol="0">
            <a:spAutoFit/>
          </a:bodyPr>
          <a:lstStyle/>
          <a:p>
            <a:r>
              <a:rPr lang="tr-TR" sz="2400" b="1" dirty="0"/>
              <a:t>EVET</a:t>
            </a:r>
          </a:p>
        </p:txBody>
      </p:sp>
      <p:sp>
        <p:nvSpPr>
          <p:cNvPr id="17" name="Konuşma Balonu: Köşeleri Yuvarlanmış Dikdörtgen 16">
            <a:extLst>
              <a:ext uri="{FF2B5EF4-FFF2-40B4-BE49-F238E27FC236}">
                <a16:creationId xmlns:a16="http://schemas.microsoft.com/office/drawing/2014/main" id="{04A5103D-97B4-46E5-83C3-58EAE65970CA}"/>
              </a:ext>
            </a:extLst>
          </p:cNvPr>
          <p:cNvSpPr/>
          <p:nvPr/>
        </p:nvSpPr>
        <p:spPr>
          <a:xfrm>
            <a:off x="1972558" y="4357165"/>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Metin kutusu 17">
            <a:extLst>
              <a:ext uri="{FF2B5EF4-FFF2-40B4-BE49-F238E27FC236}">
                <a16:creationId xmlns:a16="http://schemas.microsoft.com/office/drawing/2014/main" id="{32F7EA7D-BB5A-44D8-AE3A-6AA58AE03219}"/>
              </a:ext>
            </a:extLst>
          </p:cNvPr>
          <p:cNvSpPr txBox="1"/>
          <p:nvPr/>
        </p:nvSpPr>
        <p:spPr>
          <a:xfrm>
            <a:off x="4555216" y="4440780"/>
            <a:ext cx="2301258" cy="877163"/>
          </a:xfrm>
          <a:prstGeom prst="rect">
            <a:avLst/>
          </a:prstGeom>
          <a:noFill/>
        </p:spPr>
        <p:txBody>
          <a:bodyPr wrap="square" rtlCol="0">
            <a:spAutoFit/>
          </a:bodyPr>
          <a:lstStyle/>
          <a:p>
            <a:r>
              <a:rPr lang="tr-TR" sz="1700" dirty="0"/>
              <a:t>Rakiplerinizden farklılık yaratılmasını göstermek midir?</a:t>
            </a:r>
          </a:p>
        </p:txBody>
      </p:sp>
      <p:sp>
        <p:nvSpPr>
          <p:cNvPr id="19" name="Metin kutusu 18">
            <a:extLst>
              <a:ext uri="{FF2B5EF4-FFF2-40B4-BE49-F238E27FC236}">
                <a16:creationId xmlns:a16="http://schemas.microsoft.com/office/drawing/2014/main" id="{A0124B52-C844-426E-A731-FCCC62E81DBC}"/>
              </a:ext>
            </a:extLst>
          </p:cNvPr>
          <p:cNvSpPr txBox="1"/>
          <p:nvPr/>
        </p:nvSpPr>
        <p:spPr>
          <a:xfrm>
            <a:off x="2310211" y="5764468"/>
            <a:ext cx="945823" cy="461665"/>
          </a:xfrm>
          <a:prstGeom prst="rect">
            <a:avLst/>
          </a:prstGeom>
          <a:noFill/>
        </p:spPr>
        <p:txBody>
          <a:bodyPr wrap="square" rtlCol="0">
            <a:spAutoFit/>
          </a:bodyPr>
          <a:lstStyle/>
          <a:p>
            <a:r>
              <a:rPr lang="tr-TR" sz="2400" b="1" dirty="0"/>
              <a:t>EVET</a:t>
            </a:r>
          </a:p>
        </p:txBody>
      </p:sp>
      <p:sp>
        <p:nvSpPr>
          <p:cNvPr id="20" name="Konuşma Balonu: Köşeleri Yuvarlanmış Dikdörtgen 19">
            <a:extLst>
              <a:ext uri="{FF2B5EF4-FFF2-40B4-BE49-F238E27FC236}">
                <a16:creationId xmlns:a16="http://schemas.microsoft.com/office/drawing/2014/main" id="{8AEA7D12-3BCA-43D3-88BB-FABCB645AA78}"/>
              </a:ext>
            </a:extLst>
          </p:cNvPr>
          <p:cNvSpPr/>
          <p:nvPr/>
        </p:nvSpPr>
        <p:spPr>
          <a:xfrm>
            <a:off x="4420905" y="2375336"/>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Konuşma Balonu: Köşeleri Yuvarlanmış Dikdörtgen 20">
            <a:extLst>
              <a:ext uri="{FF2B5EF4-FFF2-40B4-BE49-F238E27FC236}">
                <a16:creationId xmlns:a16="http://schemas.microsoft.com/office/drawing/2014/main" id="{F22D99D5-033D-4B2C-B749-0A5CCBFD6DD5}"/>
              </a:ext>
            </a:extLst>
          </p:cNvPr>
          <p:cNvSpPr/>
          <p:nvPr/>
        </p:nvSpPr>
        <p:spPr>
          <a:xfrm>
            <a:off x="7049548" y="2375336"/>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Konuşma Balonu: Köşeleri Yuvarlanmış Dikdörtgen 21">
            <a:extLst>
              <a:ext uri="{FF2B5EF4-FFF2-40B4-BE49-F238E27FC236}">
                <a16:creationId xmlns:a16="http://schemas.microsoft.com/office/drawing/2014/main" id="{7A5F6C0A-2868-4131-8513-0D3863D36831}"/>
              </a:ext>
            </a:extLst>
          </p:cNvPr>
          <p:cNvSpPr/>
          <p:nvPr/>
        </p:nvSpPr>
        <p:spPr>
          <a:xfrm>
            <a:off x="4542012" y="4336847"/>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Konuşma Balonu: Köşeleri Yuvarlanmış Dikdörtgen 22">
            <a:extLst>
              <a:ext uri="{FF2B5EF4-FFF2-40B4-BE49-F238E27FC236}">
                <a16:creationId xmlns:a16="http://schemas.microsoft.com/office/drawing/2014/main" id="{DC4B00BB-69A0-4B03-8274-79ED36D1A22F}"/>
              </a:ext>
            </a:extLst>
          </p:cNvPr>
          <p:cNvSpPr/>
          <p:nvPr/>
        </p:nvSpPr>
        <p:spPr>
          <a:xfrm>
            <a:off x="7049548" y="4336847"/>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Metin kutusu 23">
            <a:extLst>
              <a:ext uri="{FF2B5EF4-FFF2-40B4-BE49-F238E27FC236}">
                <a16:creationId xmlns:a16="http://schemas.microsoft.com/office/drawing/2014/main" id="{01D77F84-8698-41C2-A925-99FC1BD5C567}"/>
              </a:ext>
            </a:extLst>
          </p:cNvPr>
          <p:cNvSpPr txBox="1"/>
          <p:nvPr/>
        </p:nvSpPr>
        <p:spPr>
          <a:xfrm>
            <a:off x="4538355" y="2466880"/>
            <a:ext cx="2221583" cy="923330"/>
          </a:xfrm>
          <a:prstGeom prst="rect">
            <a:avLst/>
          </a:prstGeom>
          <a:noFill/>
        </p:spPr>
        <p:txBody>
          <a:bodyPr wrap="square" rtlCol="0">
            <a:spAutoFit/>
          </a:bodyPr>
          <a:lstStyle/>
          <a:p>
            <a:r>
              <a:rPr lang="tr-TR" dirty="0"/>
              <a:t>Hakkınızda iyi bir izlenim bırakmak mıdır?</a:t>
            </a:r>
          </a:p>
        </p:txBody>
      </p:sp>
      <p:sp>
        <p:nvSpPr>
          <p:cNvPr id="25" name="Metin kutusu 24">
            <a:extLst>
              <a:ext uri="{FF2B5EF4-FFF2-40B4-BE49-F238E27FC236}">
                <a16:creationId xmlns:a16="http://schemas.microsoft.com/office/drawing/2014/main" id="{2B449FA7-4F3E-489B-B307-71F41F1F95CB}"/>
              </a:ext>
            </a:extLst>
          </p:cNvPr>
          <p:cNvSpPr txBox="1"/>
          <p:nvPr/>
        </p:nvSpPr>
        <p:spPr>
          <a:xfrm>
            <a:off x="7112392" y="2602444"/>
            <a:ext cx="2095893" cy="646331"/>
          </a:xfrm>
          <a:prstGeom prst="rect">
            <a:avLst/>
          </a:prstGeom>
          <a:noFill/>
        </p:spPr>
        <p:txBody>
          <a:bodyPr wrap="square" rtlCol="0">
            <a:spAutoFit/>
          </a:bodyPr>
          <a:lstStyle/>
          <a:p>
            <a:r>
              <a:rPr lang="tr-TR" dirty="0"/>
              <a:t>İşverenin ilgisini çekmek midir?</a:t>
            </a:r>
          </a:p>
        </p:txBody>
      </p:sp>
      <p:sp>
        <p:nvSpPr>
          <p:cNvPr id="26" name="Metin kutusu 25">
            <a:extLst>
              <a:ext uri="{FF2B5EF4-FFF2-40B4-BE49-F238E27FC236}">
                <a16:creationId xmlns:a16="http://schemas.microsoft.com/office/drawing/2014/main" id="{3884D15F-6018-42B4-B3FD-59A05CAE5C54}"/>
              </a:ext>
            </a:extLst>
          </p:cNvPr>
          <p:cNvSpPr txBox="1"/>
          <p:nvPr/>
        </p:nvSpPr>
        <p:spPr>
          <a:xfrm>
            <a:off x="2037059" y="4398955"/>
            <a:ext cx="2219000" cy="877163"/>
          </a:xfrm>
          <a:prstGeom prst="rect">
            <a:avLst/>
          </a:prstGeom>
          <a:noFill/>
        </p:spPr>
        <p:txBody>
          <a:bodyPr wrap="square" rtlCol="0">
            <a:spAutoFit/>
          </a:bodyPr>
          <a:lstStyle/>
          <a:p>
            <a:r>
              <a:rPr lang="tr-TR" sz="1700" dirty="0"/>
              <a:t>İşverenin sizin hakkınızda edindiği ilk izlenim midir?</a:t>
            </a:r>
          </a:p>
        </p:txBody>
      </p:sp>
      <p:sp>
        <p:nvSpPr>
          <p:cNvPr id="27" name="Metin kutusu 26">
            <a:extLst>
              <a:ext uri="{FF2B5EF4-FFF2-40B4-BE49-F238E27FC236}">
                <a16:creationId xmlns:a16="http://schemas.microsoft.com/office/drawing/2014/main" id="{ACC270AC-FA36-4613-8C5D-B3C195A74FE8}"/>
              </a:ext>
            </a:extLst>
          </p:cNvPr>
          <p:cNvSpPr txBox="1"/>
          <p:nvPr/>
        </p:nvSpPr>
        <p:spPr>
          <a:xfrm>
            <a:off x="7111467" y="4453111"/>
            <a:ext cx="2238684" cy="923330"/>
          </a:xfrm>
          <a:prstGeom prst="rect">
            <a:avLst/>
          </a:prstGeom>
          <a:noFill/>
        </p:spPr>
        <p:txBody>
          <a:bodyPr wrap="square" rtlCol="0">
            <a:spAutoFit/>
          </a:bodyPr>
          <a:lstStyle/>
          <a:p>
            <a:r>
              <a:rPr lang="tr-TR" dirty="0"/>
              <a:t>CV sade, düzgün ve konu ile ilgili mi olmalıdır?</a:t>
            </a:r>
          </a:p>
        </p:txBody>
      </p:sp>
      <p:sp>
        <p:nvSpPr>
          <p:cNvPr id="28" name="Metin kutusu 27">
            <a:extLst>
              <a:ext uri="{FF2B5EF4-FFF2-40B4-BE49-F238E27FC236}">
                <a16:creationId xmlns:a16="http://schemas.microsoft.com/office/drawing/2014/main" id="{FEFE338F-6FE3-4D28-AB4C-B7C893967E85}"/>
              </a:ext>
            </a:extLst>
          </p:cNvPr>
          <p:cNvSpPr txBox="1"/>
          <p:nvPr/>
        </p:nvSpPr>
        <p:spPr>
          <a:xfrm>
            <a:off x="4775299" y="3725942"/>
            <a:ext cx="945823" cy="461665"/>
          </a:xfrm>
          <a:prstGeom prst="rect">
            <a:avLst/>
          </a:prstGeom>
          <a:noFill/>
        </p:spPr>
        <p:txBody>
          <a:bodyPr wrap="square" rtlCol="0">
            <a:spAutoFit/>
          </a:bodyPr>
          <a:lstStyle/>
          <a:p>
            <a:r>
              <a:rPr lang="tr-TR" sz="2400" b="1" dirty="0"/>
              <a:t>EVET</a:t>
            </a:r>
          </a:p>
        </p:txBody>
      </p:sp>
      <p:sp>
        <p:nvSpPr>
          <p:cNvPr id="29" name="Metin kutusu 28">
            <a:extLst>
              <a:ext uri="{FF2B5EF4-FFF2-40B4-BE49-F238E27FC236}">
                <a16:creationId xmlns:a16="http://schemas.microsoft.com/office/drawing/2014/main" id="{406BA927-76DE-422F-9F51-7D5CD7FD62BF}"/>
              </a:ext>
            </a:extLst>
          </p:cNvPr>
          <p:cNvSpPr txBox="1"/>
          <p:nvPr/>
        </p:nvSpPr>
        <p:spPr>
          <a:xfrm>
            <a:off x="7343587" y="3725941"/>
            <a:ext cx="945823" cy="461665"/>
          </a:xfrm>
          <a:prstGeom prst="rect">
            <a:avLst/>
          </a:prstGeom>
          <a:noFill/>
        </p:spPr>
        <p:txBody>
          <a:bodyPr wrap="square" rtlCol="0">
            <a:spAutoFit/>
          </a:bodyPr>
          <a:lstStyle/>
          <a:p>
            <a:r>
              <a:rPr lang="tr-TR" sz="2400" b="1" dirty="0"/>
              <a:t>EVET</a:t>
            </a:r>
          </a:p>
        </p:txBody>
      </p:sp>
      <p:sp>
        <p:nvSpPr>
          <p:cNvPr id="30" name="Metin kutusu 29">
            <a:extLst>
              <a:ext uri="{FF2B5EF4-FFF2-40B4-BE49-F238E27FC236}">
                <a16:creationId xmlns:a16="http://schemas.microsoft.com/office/drawing/2014/main" id="{8D36EBAA-B85A-4567-94D3-5CE4A9FB8778}"/>
              </a:ext>
            </a:extLst>
          </p:cNvPr>
          <p:cNvSpPr txBox="1"/>
          <p:nvPr/>
        </p:nvSpPr>
        <p:spPr>
          <a:xfrm>
            <a:off x="4760022" y="5764468"/>
            <a:ext cx="945823" cy="461665"/>
          </a:xfrm>
          <a:prstGeom prst="rect">
            <a:avLst/>
          </a:prstGeom>
          <a:noFill/>
        </p:spPr>
        <p:txBody>
          <a:bodyPr wrap="square" rtlCol="0">
            <a:spAutoFit/>
          </a:bodyPr>
          <a:lstStyle/>
          <a:p>
            <a:r>
              <a:rPr lang="tr-TR" sz="2400" b="1" dirty="0"/>
              <a:t>EVET</a:t>
            </a:r>
          </a:p>
        </p:txBody>
      </p:sp>
      <p:sp>
        <p:nvSpPr>
          <p:cNvPr id="31" name="Metin kutusu 30">
            <a:extLst>
              <a:ext uri="{FF2B5EF4-FFF2-40B4-BE49-F238E27FC236}">
                <a16:creationId xmlns:a16="http://schemas.microsoft.com/office/drawing/2014/main" id="{0F038B64-BCA8-4D7D-97AD-B5DB3151F51A}"/>
              </a:ext>
            </a:extLst>
          </p:cNvPr>
          <p:cNvSpPr txBox="1"/>
          <p:nvPr/>
        </p:nvSpPr>
        <p:spPr>
          <a:xfrm>
            <a:off x="7332949" y="5767047"/>
            <a:ext cx="945823" cy="461665"/>
          </a:xfrm>
          <a:prstGeom prst="rect">
            <a:avLst/>
          </a:prstGeom>
          <a:noFill/>
        </p:spPr>
        <p:txBody>
          <a:bodyPr wrap="square" rtlCol="0">
            <a:spAutoFit/>
          </a:bodyPr>
          <a:lstStyle/>
          <a:p>
            <a:r>
              <a:rPr lang="tr-TR" sz="2400" b="1" dirty="0"/>
              <a:t>EVET</a:t>
            </a:r>
          </a:p>
        </p:txBody>
      </p:sp>
      <p:sp>
        <p:nvSpPr>
          <p:cNvPr id="4" name="Başlık 3">
            <a:extLst>
              <a:ext uri="{FF2B5EF4-FFF2-40B4-BE49-F238E27FC236}">
                <a16:creationId xmlns:a16="http://schemas.microsoft.com/office/drawing/2014/main" id="{F730DCCC-A11E-4A0B-9CCD-A4FEA221F694}"/>
              </a:ext>
            </a:extLst>
          </p:cNvPr>
          <p:cNvSpPr>
            <a:spLocks noGrp="1"/>
          </p:cNvSpPr>
          <p:nvPr>
            <p:ph type="title"/>
          </p:nvPr>
        </p:nvSpPr>
        <p:spPr>
          <a:xfrm>
            <a:off x="3335151" y="1200682"/>
            <a:ext cx="5521697" cy="701336"/>
          </a:xfrm>
        </p:spPr>
        <p:txBody>
          <a:bodyPr/>
          <a:lstStyle/>
          <a:p>
            <a:r>
              <a:rPr lang="tr-TR" b="1" dirty="0"/>
              <a:t>CV NEDİR NE DEĞİLDİR?</a:t>
            </a:r>
            <a:br>
              <a:rPr lang="tr-TR" dirty="0"/>
            </a:br>
            <a:endParaRPr lang="tr-TR" dirty="0"/>
          </a:p>
        </p:txBody>
      </p:sp>
      <p:sp>
        <p:nvSpPr>
          <p:cNvPr id="2" name="Alt Bilgi Yer Tutucusu 1">
            <a:extLst>
              <a:ext uri="{FF2B5EF4-FFF2-40B4-BE49-F238E27FC236}">
                <a16:creationId xmlns:a16="http://schemas.microsoft.com/office/drawing/2014/main" id="{2D4DF96E-250F-4F0A-AAE2-77C2AF3E35AA}"/>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6775986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1" y="2679719"/>
            <a:ext cx="8349777" cy="3139321"/>
          </a:xfrm>
          <a:prstGeom prst="rect">
            <a:avLst/>
          </a:prstGeom>
          <a:noFill/>
        </p:spPr>
        <p:txBody>
          <a:bodyPr wrap="square" rtlCol="0">
            <a:spAutoFit/>
          </a:bodyPr>
          <a:lstStyle/>
          <a:p>
            <a:pPr algn="just"/>
            <a:r>
              <a:rPr lang="tr-TR" sz="2200" dirty="0">
                <a:solidFill>
                  <a:schemeClr val="tx2">
                    <a:lumMod val="75000"/>
                  </a:schemeClr>
                </a:solidFill>
                <a:latin typeface="+mj-lt"/>
                <a:ea typeface="+mj-ea"/>
                <a:cs typeface="+mj-cs"/>
              </a:rPr>
              <a:t>Sayın Yetkili,</a:t>
            </a:r>
          </a:p>
          <a:p>
            <a:pPr algn="just"/>
            <a:r>
              <a:rPr lang="tr-TR" sz="2200" dirty="0">
                <a:solidFill>
                  <a:schemeClr val="tx2">
                    <a:lumMod val="75000"/>
                  </a:schemeClr>
                </a:solidFill>
                <a:latin typeface="+mj-lt"/>
                <a:ea typeface="+mj-ea"/>
                <a:cs typeface="+mj-cs"/>
              </a:rPr>
              <a:t>../../…. Tarihinde </a:t>
            </a:r>
            <a:r>
              <a:rPr lang="tr-TR" sz="2200" dirty="0" err="1">
                <a:solidFill>
                  <a:schemeClr val="tx2">
                    <a:lumMod val="75000"/>
                  </a:schemeClr>
                </a:solidFill>
                <a:latin typeface="+mj-lt"/>
                <a:ea typeface="+mj-ea"/>
                <a:cs typeface="+mj-cs"/>
              </a:rPr>
              <a:t>LinkedIn</a:t>
            </a:r>
            <a:r>
              <a:rPr lang="tr-TR" sz="2200" dirty="0">
                <a:solidFill>
                  <a:schemeClr val="tx2">
                    <a:lumMod val="75000"/>
                  </a:schemeClr>
                </a:solidFill>
                <a:latin typeface="+mj-lt"/>
                <a:ea typeface="+mj-ea"/>
                <a:cs typeface="+mj-cs"/>
              </a:rPr>
              <a:t> üzerinden yayınlamış olduğunuz Pazarlama Departmanı Asistanı pozisyonu için öz geçmişimi dikkatinize sunuyorum.</a:t>
            </a:r>
          </a:p>
          <a:p>
            <a:pPr algn="just"/>
            <a:r>
              <a:rPr lang="tr-TR" sz="2200" dirty="0">
                <a:solidFill>
                  <a:schemeClr val="tx2">
                    <a:lumMod val="75000"/>
                  </a:schemeClr>
                </a:solidFill>
                <a:latin typeface="+mj-lt"/>
                <a:ea typeface="+mj-ea"/>
                <a:cs typeface="+mj-cs"/>
              </a:rPr>
              <a:t>İstanbul Kent Üniversitesi  İşletme Bölümü son sınıf öğrencisiyim. Öğrenciliğim boyunca ……. firmasında Pazarlama Hizmetleri ve Tüketici İletişimi departmanında, ……. firmasında Ürün Yönetimi departmanında ve ……. firmasında Kurumsal Pazarlama departmanında staj yaptım. </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670D3C6A-8EDB-4A4C-8F60-01EA0F71DE24}"/>
              </a:ext>
            </a:extLst>
          </p:cNvPr>
          <p:cNvSpPr>
            <a:spLocks noGrp="1"/>
          </p:cNvSpPr>
          <p:nvPr>
            <p:ph type="title"/>
          </p:nvPr>
        </p:nvSpPr>
        <p:spPr>
          <a:xfrm>
            <a:off x="3664387" y="920147"/>
            <a:ext cx="5168025" cy="706964"/>
          </a:xfrm>
        </p:spPr>
        <p:txBody>
          <a:bodyPr/>
          <a:lstStyle/>
          <a:p>
            <a:r>
              <a:rPr lang="tr-TR" sz="4400" b="1" dirty="0"/>
              <a:t>ÖN YAZI ÖRNEĞİ</a:t>
            </a:r>
          </a:p>
        </p:txBody>
      </p:sp>
      <p:sp>
        <p:nvSpPr>
          <p:cNvPr id="3" name="Alt Bilgi Yer Tutucusu 2">
            <a:extLst>
              <a:ext uri="{FF2B5EF4-FFF2-40B4-BE49-F238E27FC236}">
                <a16:creationId xmlns:a16="http://schemas.microsoft.com/office/drawing/2014/main" id="{A30D1715-5F87-4841-B850-1BF5127E509D}"/>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798227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0" y="3093155"/>
            <a:ext cx="8349777" cy="2492990"/>
          </a:xfrm>
          <a:prstGeom prst="rect">
            <a:avLst/>
          </a:prstGeom>
          <a:noFill/>
        </p:spPr>
        <p:txBody>
          <a:bodyPr wrap="square" rtlCol="0">
            <a:spAutoFit/>
          </a:bodyPr>
          <a:lstStyle/>
          <a:p>
            <a:pPr algn="just"/>
            <a:r>
              <a:rPr lang="tr-TR" sz="2600" dirty="0">
                <a:solidFill>
                  <a:schemeClr val="tx2">
                    <a:lumMod val="75000"/>
                  </a:schemeClr>
                </a:solidFill>
                <a:latin typeface="+mj-lt"/>
                <a:ea typeface="+mj-ea"/>
                <a:cs typeface="+mj-cs"/>
              </a:rPr>
              <a:t>İnsanlar ile iletişim kurma konusunda iyiyim. </a:t>
            </a:r>
            <a:r>
              <a:rPr lang="tr-TR" sz="2600" dirty="0">
                <a:solidFill>
                  <a:srgbClr val="000000"/>
                </a:solidFill>
                <a:latin typeface="Arial" panose="020B0604020202020204" pitchFamily="34" charset="0"/>
              </a:rPr>
              <a:t> </a:t>
            </a:r>
            <a:r>
              <a:rPr lang="tr-TR" sz="2600" dirty="0">
                <a:solidFill>
                  <a:schemeClr val="tx2">
                    <a:lumMod val="75000"/>
                  </a:schemeClr>
                </a:solidFill>
                <a:latin typeface="+mj-lt"/>
                <a:ea typeface="+mj-ea"/>
                <a:cs typeface="+mj-cs"/>
              </a:rPr>
              <a:t>İçinde yer aldığım pek çok projeler ve stajlar sayesinde takım çalışması, iletişim ve proje yönetimi konularında kendimi geliştirme fırsatı buldum. Ayrıca, üniversite eğitimim sırasında iyi düzeyde İngilizce, orta düzeyde Almanca öğrendim.</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Başlık 3">
            <a:extLst>
              <a:ext uri="{FF2B5EF4-FFF2-40B4-BE49-F238E27FC236}">
                <a16:creationId xmlns:a16="http://schemas.microsoft.com/office/drawing/2014/main" id="{04448E2D-D6DE-4970-B39A-99CDB26C9881}"/>
              </a:ext>
            </a:extLst>
          </p:cNvPr>
          <p:cNvSpPr>
            <a:spLocks noGrp="1"/>
          </p:cNvSpPr>
          <p:nvPr>
            <p:ph type="title"/>
          </p:nvPr>
        </p:nvSpPr>
        <p:spPr>
          <a:xfrm>
            <a:off x="2349532" y="889321"/>
            <a:ext cx="7492935" cy="706964"/>
          </a:xfrm>
        </p:spPr>
        <p:txBody>
          <a:bodyPr/>
          <a:lstStyle/>
          <a:p>
            <a:r>
              <a:rPr lang="tr-TR" sz="4400" b="1" dirty="0"/>
              <a:t>ÖN YAZI ÖRNEĞİ (DEVAM)</a:t>
            </a:r>
          </a:p>
        </p:txBody>
      </p:sp>
      <p:sp>
        <p:nvSpPr>
          <p:cNvPr id="3" name="Alt Bilgi Yer Tutucusu 2">
            <a:extLst>
              <a:ext uri="{FF2B5EF4-FFF2-40B4-BE49-F238E27FC236}">
                <a16:creationId xmlns:a16="http://schemas.microsoft.com/office/drawing/2014/main" id="{52C2EC80-18B8-40F5-AC01-4D24F32076F0}"/>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2341780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21110" y="2829128"/>
            <a:ext cx="8349777" cy="2893100"/>
          </a:xfrm>
          <a:prstGeom prst="rect">
            <a:avLst/>
          </a:prstGeom>
          <a:noFill/>
        </p:spPr>
        <p:txBody>
          <a:bodyPr wrap="square" rtlCol="0">
            <a:spAutoFit/>
          </a:bodyPr>
          <a:lstStyle/>
          <a:p>
            <a:pPr algn="just"/>
            <a:r>
              <a:rPr lang="tr-TR" sz="2600" dirty="0">
                <a:solidFill>
                  <a:schemeClr val="tx2">
                    <a:lumMod val="75000"/>
                  </a:schemeClr>
                </a:solidFill>
                <a:latin typeface="+mj-lt"/>
                <a:ea typeface="+mj-ea"/>
                <a:cs typeface="+mj-cs"/>
              </a:rPr>
              <a:t>Problem çözme, analitik düşünebilme yeteneklerimin ve insan ilişkilerinde empati ile yaklaşımımın çalışma hayatında yardımcı olacağını düşünüyorum. Kısa vadede, eğitim geçmişimin ve kişisel özelliklerimin yardımıyla şirketinize değer katmayı; uzun vadede ise kendimi geliştirerek yükselmeyi hedefliyorum.</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EA0E6F49-B781-441D-9667-94D24C9B4069}"/>
              </a:ext>
            </a:extLst>
          </p:cNvPr>
          <p:cNvSpPr>
            <a:spLocks noGrp="1"/>
          </p:cNvSpPr>
          <p:nvPr>
            <p:ph type="ftr" sz="quarter" idx="11"/>
          </p:nvPr>
        </p:nvSpPr>
        <p:spPr/>
        <p:txBody>
          <a:bodyPr/>
          <a:lstStyle/>
          <a:p>
            <a:r>
              <a:rPr lang="en-US"/>
              <a:t>12.Hafta</a:t>
            </a:r>
            <a:endParaRPr lang="en-US" dirty="0"/>
          </a:p>
        </p:txBody>
      </p:sp>
      <p:sp>
        <p:nvSpPr>
          <p:cNvPr id="10" name="Başlık 3">
            <a:extLst>
              <a:ext uri="{FF2B5EF4-FFF2-40B4-BE49-F238E27FC236}">
                <a16:creationId xmlns:a16="http://schemas.microsoft.com/office/drawing/2014/main" id="{FA3BD999-D8C0-48CD-A27D-9F7D652B4291}"/>
              </a:ext>
            </a:extLst>
          </p:cNvPr>
          <p:cNvSpPr txBox="1">
            <a:spLocks/>
          </p:cNvSpPr>
          <p:nvPr/>
        </p:nvSpPr>
        <p:spPr bwMode="gray">
          <a:xfrm>
            <a:off x="2349532" y="889321"/>
            <a:ext cx="7492935" cy="70696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400" b="1" dirty="0"/>
              <a:t>ÖN YAZI ÖRNEĞİ (DEVAM)</a:t>
            </a:r>
          </a:p>
        </p:txBody>
      </p:sp>
    </p:spTree>
    <p:extLst>
      <p:ext uri="{BB962C8B-B14F-4D97-AF65-F5344CB8AC3E}">
        <p14:creationId xmlns:p14="http://schemas.microsoft.com/office/powerpoint/2010/main" val="1179025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916068" y="2768554"/>
            <a:ext cx="8349777" cy="2893100"/>
          </a:xfrm>
          <a:prstGeom prst="rect">
            <a:avLst/>
          </a:prstGeom>
          <a:noFill/>
        </p:spPr>
        <p:txBody>
          <a:bodyPr wrap="square" rtlCol="0">
            <a:spAutoFit/>
          </a:bodyPr>
          <a:lstStyle/>
          <a:p>
            <a:pPr algn="l"/>
            <a:r>
              <a:rPr lang="tr-TR" sz="2600" dirty="0">
                <a:solidFill>
                  <a:schemeClr val="tx2">
                    <a:lumMod val="75000"/>
                  </a:schemeClr>
                </a:solidFill>
                <a:latin typeface="+mj-lt"/>
                <a:ea typeface="+mj-ea"/>
                <a:cs typeface="+mj-cs"/>
              </a:rPr>
              <a:t>Kriterlerinize uygun görülmem halinde daha detaylı bilgi vermek için sizinle karşılıklı görüşmek isterim.</a:t>
            </a:r>
          </a:p>
          <a:p>
            <a:pPr algn="l"/>
            <a:r>
              <a:rPr lang="tr-TR" sz="2600" dirty="0">
                <a:solidFill>
                  <a:schemeClr val="tx2">
                    <a:lumMod val="75000"/>
                  </a:schemeClr>
                </a:solidFill>
                <a:latin typeface="+mj-lt"/>
                <a:ea typeface="+mj-ea"/>
                <a:cs typeface="+mj-cs"/>
              </a:rPr>
              <a:t>İlginiz için teşekkür ederim.</a:t>
            </a:r>
          </a:p>
          <a:p>
            <a:r>
              <a:rPr lang="tr-TR" sz="2600" dirty="0">
                <a:solidFill>
                  <a:srgbClr val="000000"/>
                </a:solidFill>
                <a:latin typeface="Arial" panose="020B0604020202020204" pitchFamily="34" charset="0"/>
              </a:rPr>
              <a:t> </a:t>
            </a:r>
            <a:endParaRPr lang="tr-TR" sz="2600" dirty="0">
              <a:solidFill>
                <a:schemeClr val="tx2">
                  <a:lumMod val="75000"/>
                </a:schemeClr>
              </a:solidFill>
              <a:latin typeface="+mj-lt"/>
              <a:ea typeface="+mj-ea"/>
              <a:cs typeface="+mj-cs"/>
            </a:endParaRPr>
          </a:p>
          <a:p>
            <a:r>
              <a:rPr lang="tr-TR" sz="2600" dirty="0" err="1">
                <a:solidFill>
                  <a:schemeClr val="tx2">
                    <a:lumMod val="75000"/>
                  </a:schemeClr>
                </a:solidFill>
                <a:latin typeface="+mj-lt"/>
                <a:ea typeface="+mj-ea"/>
                <a:cs typeface="+mj-cs"/>
              </a:rPr>
              <a:t>Saygılarımıla</a:t>
            </a:r>
            <a:r>
              <a:rPr lang="tr-TR" sz="2600" dirty="0">
                <a:solidFill>
                  <a:schemeClr val="tx2">
                    <a:lumMod val="75000"/>
                  </a:schemeClr>
                </a:solidFill>
                <a:latin typeface="+mj-lt"/>
                <a:ea typeface="+mj-ea"/>
                <a:cs typeface="+mj-cs"/>
              </a:rPr>
              <a:t>,</a:t>
            </a:r>
          </a:p>
          <a:p>
            <a:endParaRPr lang="tr-TR" sz="2600" dirty="0">
              <a:solidFill>
                <a:schemeClr val="tx2">
                  <a:lumMod val="75000"/>
                </a:schemeClr>
              </a:solidFill>
              <a:latin typeface="+mj-lt"/>
              <a:ea typeface="+mj-ea"/>
              <a:cs typeface="+mj-cs"/>
            </a:endParaRPr>
          </a:p>
          <a:p>
            <a:pPr algn="l"/>
            <a:r>
              <a:rPr lang="tr-TR" sz="2600" dirty="0">
                <a:solidFill>
                  <a:schemeClr val="tx2">
                    <a:lumMod val="75000"/>
                  </a:schemeClr>
                </a:solidFill>
                <a:latin typeface="+mj-lt"/>
                <a:ea typeface="+mj-ea"/>
                <a:cs typeface="+mj-cs"/>
              </a:rPr>
              <a:t>Ad </a:t>
            </a:r>
            <a:r>
              <a:rPr lang="tr-TR" sz="2600" dirty="0" err="1">
                <a:solidFill>
                  <a:schemeClr val="tx2">
                    <a:lumMod val="75000"/>
                  </a:schemeClr>
                </a:solidFill>
                <a:latin typeface="+mj-lt"/>
                <a:ea typeface="+mj-ea"/>
                <a:cs typeface="+mj-cs"/>
              </a:rPr>
              <a:t>Soyad</a:t>
            </a:r>
            <a:endParaRPr lang="tr-TR" sz="2600" dirty="0">
              <a:solidFill>
                <a:schemeClr val="tx2">
                  <a:lumMod val="75000"/>
                </a:schemeClr>
              </a:solidFill>
              <a:latin typeface="+mj-lt"/>
              <a:ea typeface="+mj-ea"/>
              <a:cs typeface="+mj-cs"/>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9E5580E9-9153-4B17-B38C-0439542D8461}"/>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70DE1EC0-5CE3-4DF7-A570-E544CBA98C63}"/>
              </a:ext>
            </a:extLst>
          </p:cNvPr>
          <p:cNvSpPr txBox="1">
            <a:spLocks/>
          </p:cNvSpPr>
          <p:nvPr/>
        </p:nvSpPr>
        <p:spPr bwMode="gray">
          <a:xfrm>
            <a:off x="2344490" y="889321"/>
            <a:ext cx="7492935" cy="70696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400" b="1" dirty="0"/>
              <a:t>ÖN YAZI ÖRNEĞİ (DEVAM)</a:t>
            </a:r>
          </a:p>
        </p:txBody>
      </p:sp>
    </p:spTree>
    <p:extLst>
      <p:ext uri="{BB962C8B-B14F-4D97-AF65-F5344CB8AC3E}">
        <p14:creationId xmlns:p14="http://schemas.microsoft.com/office/powerpoint/2010/main" val="2217429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1825086" y="3401844"/>
            <a:ext cx="8541827" cy="1292662"/>
          </a:xfrm>
          <a:prstGeom prst="rect">
            <a:avLst/>
          </a:prstGeom>
          <a:noFill/>
        </p:spPr>
        <p:txBody>
          <a:bodyPr wrap="square" rtlCol="0">
            <a:spAutoFit/>
          </a:bodyPr>
          <a:lstStyle/>
          <a:p>
            <a:pPr algn="ctr"/>
            <a:r>
              <a:rPr lang="tr-TR" sz="2600" b="1" dirty="0">
                <a:solidFill>
                  <a:srgbClr val="0070C0"/>
                </a:solidFill>
                <a:latin typeface="+mj-lt"/>
                <a:ea typeface="+mj-ea"/>
                <a:cs typeface="+mj-cs"/>
                <a:hlinkClick r:id="rId2">
                  <a:extLst>
                    <a:ext uri="{A12FA001-AC4F-418D-AE19-62706E023703}">
                      <ahyp:hlinkClr xmlns:ahyp="http://schemas.microsoft.com/office/drawing/2018/hyperlinkcolor" val="tx"/>
                    </a:ext>
                  </a:extLst>
                </a:hlinkClick>
              </a:rPr>
              <a:t>www.kagem.kent.edu.tr</a:t>
            </a:r>
            <a:endParaRPr lang="tr-TR" sz="2600" b="1" dirty="0">
              <a:solidFill>
                <a:srgbClr val="0070C0"/>
              </a:solidFill>
              <a:latin typeface="+mj-lt"/>
              <a:ea typeface="+mj-ea"/>
              <a:cs typeface="+mj-cs"/>
            </a:endParaRPr>
          </a:p>
          <a:p>
            <a:pPr algn="l"/>
            <a:endParaRPr lang="tr-TR" sz="2600" dirty="0">
              <a:solidFill>
                <a:schemeClr val="tx2">
                  <a:lumMod val="75000"/>
                </a:schemeClr>
              </a:solidFill>
              <a:latin typeface="+mj-lt"/>
              <a:ea typeface="+mj-ea"/>
              <a:cs typeface="+mj-cs"/>
            </a:endParaRPr>
          </a:p>
          <a:p>
            <a:pPr algn="l"/>
            <a:r>
              <a:rPr lang="tr-TR" sz="2600" dirty="0">
                <a:solidFill>
                  <a:schemeClr val="tx2">
                    <a:lumMod val="75000"/>
                  </a:schemeClr>
                </a:solidFill>
                <a:latin typeface="+mj-lt"/>
                <a:ea typeface="+mj-ea"/>
                <a:cs typeface="+mj-cs"/>
              </a:rPr>
              <a:t>Kariyer Danışmanlığı alanından form doldurabilirsiniz.</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9E5580E9-9153-4B17-B38C-0439542D8461}"/>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70DE1EC0-5CE3-4DF7-A570-E544CBA98C63}"/>
              </a:ext>
            </a:extLst>
          </p:cNvPr>
          <p:cNvSpPr txBox="1">
            <a:spLocks/>
          </p:cNvSpPr>
          <p:nvPr/>
        </p:nvSpPr>
        <p:spPr bwMode="gray">
          <a:xfrm>
            <a:off x="2344491" y="889321"/>
            <a:ext cx="7181250" cy="81519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800" b="1" dirty="0"/>
              <a:t>KARİYER DANIŞMANLIĞI</a:t>
            </a:r>
          </a:p>
        </p:txBody>
      </p:sp>
    </p:spTree>
    <p:extLst>
      <p:ext uri="{BB962C8B-B14F-4D97-AF65-F5344CB8AC3E}">
        <p14:creationId xmlns:p14="http://schemas.microsoft.com/office/powerpoint/2010/main" val="1509592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onuşma Balonu: Köşeleri Yuvarlanmış Dikdörtgen 8">
            <a:extLst>
              <a:ext uri="{FF2B5EF4-FFF2-40B4-BE49-F238E27FC236}">
                <a16:creationId xmlns:a16="http://schemas.microsoft.com/office/drawing/2014/main" id="{72AA6D9D-91C9-4F3A-928D-7BC1870CA1DE}"/>
              </a:ext>
            </a:extLst>
          </p:cNvPr>
          <p:cNvSpPr/>
          <p:nvPr/>
        </p:nvSpPr>
        <p:spPr>
          <a:xfrm>
            <a:off x="1892429" y="2356323"/>
            <a:ext cx="2221583" cy="1291379"/>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a:extLst>
              <a:ext uri="{FF2B5EF4-FFF2-40B4-BE49-F238E27FC236}">
                <a16:creationId xmlns:a16="http://schemas.microsoft.com/office/drawing/2014/main" id="{F84AD0A7-5E70-4FC5-8723-D158102EB9C0}"/>
              </a:ext>
            </a:extLst>
          </p:cNvPr>
          <p:cNvSpPr txBox="1"/>
          <p:nvPr/>
        </p:nvSpPr>
        <p:spPr>
          <a:xfrm>
            <a:off x="1955273" y="2505670"/>
            <a:ext cx="2095893" cy="923330"/>
          </a:xfrm>
          <a:prstGeom prst="rect">
            <a:avLst/>
          </a:prstGeom>
          <a:noFill/>
        </p:spPr>
        <p:txBody>
          <a:bodyPr wrap="square" rtlCol="0">
            <a:spAutoFit/>
          </a:bodyPr>
          <a:lstStyle/>
          <a:p>
            <a:r>
              <a:rPr lang="tr-TR" dirty="0"/>
              <a:t>Bilgilerin uzun paragraf halinde yazılması mıdır?</a:t>
            </a:r>
          </a:p>
        </p:txBody>
      </p:sp>
      <p:sp>
        <p:nvSpPr>
          <p:cNvPr id="15" name="Metin kutusu 14">
            <a:extLst>
              <a:ext uri="{FF2B5EF4-FFF2-40B4-BE49-F238E27FC236}">
                <a16:creationId xmlns:a16="http://schemas.microsoft.com/office/drawing/2014/main" id="{5E1E94CF-B636-4629-8435-3D5FB50C1853}"/>
              </a:ext>
            </a:extLst>
          </p:cNvPr>
          <p:cNvSpPr txBox="1"/>
          <p:nvPr/>
        </p:nvSpPr>
        <p:spPr>
          <a:xfrm>
            <a:off x="1955277" y="3763813"/>
            <a:ext cx="1113281" cy="461665"/>
          </a:xfrm>
          <a:prstGeom prst="rect">
            <a:avLst/>
          </a:prstGeom>
          <a:noFill/>
        </p:spPr>
        <p:txBody>
          <a:bodyPr wrap="square" rtlCol="0">
            <a:spAutoFit/>
          </a:bodyPr>
          <a:lstStyle/>
          <a:p>
            <a:r>
              <a:rPr lang="tr-TR" sz="2400" b="1" dirty="0"/>
              <a:t>HAYIR</a:t>
            </a:r>
          </a:p>
        </p:txBody>
      </p:sp>
      <p:sp>
        <p:nvSpPr>
          <p:cNvPr id="17" name="Konuşma Balonu: Köşeleri Yuvarlanmış Dikdörtgen 16">
            <a:extLst>
              <a:ext uri="{FF2B5EF4-FFF2-40B4-BE49-F238E27FC236}">
                <a16:creationId xmlns:a16="http://schemas.microsoft.com/office/drawing/2014/main" id="{04A5103D-97B4-46E5-83C3-58EAE65970CA}"/>
              </a:ext>
            </a:extLst>
          </p:cNvPr>
          <p:cNvSpPr/>
          <p:nvPr/>
        </p:nvSpPr>
        <p:spPr>
          <a:xfrm>
            <a:off x="1892039" y="4406655"/>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Metin kutusu 17">
            <a:extLst>
              <a:ext uri="{FF2B5EF4-FFF2-40B4-BE49-F238E27FC236}">
                <a16:creationId xmlns:a16="http://schemas.microsoft.com/office/drawing/2014/main" id="{32F7EA7D-BB5A-44D8-AE3A-6AA58AE03219}"/>
              </a:ext>
            </a:extLst>
          </p:cNvPr>
          <p:cNvSpPr txBox="1"/>
          <p:nvPr/>
        </p:nvSpPr>
        <p:spPr>
          <a:xfrm>
            <a:off x="4536235" y="4515538"/>
            <a:ext cx="1995900" cy="923330"/>
          </a:xfrm>
          <a:prstGeom prst="rect">
            <a:avLst/>
          </a:prstGeom>
          <a:noFill/>
        </p:spPr>
        <p:txBody>
          <a:bodyPr wrap="square" rtlCol="0">
            <a:spAutoFit/>
          </a:bodyPr>
          <a:lstStyle/>
          <a:p>
            <a:r>
              <a:rPr lang="tr-TR" dirty="0" err="1"/>
              <a:t>CV’de</a:t>
            </a:r>
            <a:r>
              <a:rPr lang="tr-TR" dirty="0"/>
              <a:t> iş yeri adresi mutlaka olmalı mıdır?</a:t>
            </a:r>
          </a:p>
        </p:txBody>
      </p:sp>
      <p:sp>
        <p:nvSpPr>
          <p:cNvPr id="20" name="Konuşma Balonu: Köşeleri Yuvarlanmış Dikdörtgen 19">
            <a:extLst>
              <a:ext uri="{FF2B5EF4-FFF2-40B4-BE49-F238E27FC236}">
                <a16:creationId xmlns:a16="http://schemas.microsoft.com/office/drawing/2014/main" id="{8AEA7D12-3BCA-43D3-88BB-FABCB645AA78}"/>
              </a:ext>
            </a:extLst>
          </p:cNvPr>
          <p:cNvSpPr/>
          <p:nvPr/>
        </p:nvSpPr>
        <p:spPr>
          <a:xfrm>
            <a:off x="4423394" y="2364199"/>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Konuşma Balonu: Köşeleri Yuvarlanmış Dikdörtgen 20">
            <a:extLst>
              <a:ext uri="{FF2B5EF4-FFF2-40B4-BE49-F238E27FC236}">
                <a16:creationId xmlns:a16="http://schemas.microsoft.com/office/drawing/2014/main" id="{F22D99D5-033D-4B2C-B749-0A5CCBFD6DD5}"/>
              </a:ext>
            </a:extLst>
          </p:cNvPr>
          <p:cNvSpPr/>
          <p:nvPr/>
        </p:nvSpPr>
        <p:spPr>
          <a:xfrm>
            <a:off x="7158832" y="2364199"/>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Konuşma Balonu: Köşeleri Yuvarlanmış Dikdörtgen 21">
            <a:extLst>
              <a:ext uri="{FF2B5EF4-FFF2-40B4-BE49-F238E27FC236}">
                <a16:creationId xmlns:a16="http://schemas.microsoft.com/office/drawing/2014/main" id="{7A5F6C0A-2868-4131-8513-0D3863D36831}"/>
              </a:ext>
            </a:extLst>
          </p:cNvPr>
          <p:cNvSpPr/>
          <p:nvPr/>
        </p:nvSpPr>
        <p:spPr>
          <a:xfrm>
            <a:off x="4423394" y="4399274"/>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Konuşma Balonu: Köşeleri Yuvarlanmış Dikdörtgen 22">
            <a:extLst>
              <a:ext uri="{FF2B5EF4-FFF2-40B4-BE49-F238E27FC236}">
                <a16:creationId xmlns:a16="http://schemas.microsoft.com/office/drawing/2014/main" id="{DC4B00BB-69A0-4B03-8274-79ED36D1A22F}"/>
              </a:ext>
            </a:extLst>
          </p:cNvPr>
          <p:cNvSpPr/>
          <p:nvPr/>
        </p:nvSpPr>
        <p:spPr>
          <a:xfrm>
            <a:off x="7131774" y="4361950"/>
            <a:ext cx="2221583" cy="1155858"/>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Metin kutusu 23">
            <a:extLst>
              <a:ext uri="{FF2B5EF4-FFF2-40B4-BE49-F238E27FC236}">
                <a16:creationId xmlns:a16="http://schemas.microsoft.com/office/drawing/2014/main" id="{01D77F84-8698-41C2-A925-99FC1BD5C567}"/>
              </a:ext>
            </a:extLst>
          </p:cNvPr>
          <p:cNvSpPr txBox="1"/>
          <p:nvPr/>
        </p:nvSpPr>
        <p:spPr>
          <a:xfrm>
            <a:off x="4631967" y="2555817"/>
            <a:ext cx="2221583" cy="923330"/>
          </a:xfrm>
          <a:prstGeom prst="rect">
            <a:avLst/>
          </a:prstGeom>
          <a:noFill/>
        </p:spPr>
        <p:txBody>
          <a:bodyPr wrap="square" rtlCol="0">
            <a:spAutoFit/>
          </a:bodyPr>
          <a:lstStyle/>
          <a:p>
            <a:r>
              <a:rPr lang="tr-TR" dirty="0" err="1"/>
              <a:t>CV’de</a:t>
            </a:r>
            <a:r>
              <a:rPr lang="tr-TR" dirty="0"/>
              <a:t> hayat hikayesine yer verilebilir mi?</a:t>
            </a:r>
          </a:p>
        </p:txBody>
      </p:sp>
      <p:sp>
        <p:nvSpPr>
          <p:cNvPr id="25" name="Metin kutusu 24">
            <a:extLst>
              <a:ext uri="{FF2B5EF4-FFF2-40B4-BE49-F238E27FC236}">
                <a16:creationId xmlns:a16="http://schemas.microsoft.com/office/drawing/2014/main" id="{2B449FA7-4F3E-489B-B307-71F41F1F95CB}"/>
              </a:ext>
            </a:extLst>
          </p:cNvPr>
          <p:cNvSpPr txBox="1"/>
          <p:nvPr/>
        </p:nvSpPr>
        <p:spPr>
          <a:xfrm>
            <a:off x="7150282" y="2566862"/>
            <a:ext cx="2184569" cy="923330"/>
          </a:xfrm>
          <a:prstGeom prst="rect">
            <a:avLst/>
          </a:prstGeom>
          <a:noFill/>
        </p:spPr>
        <p:txBody>
          <a:bodyPr wrap="square" rtlCol="0">
            <a:spAutoFit/>
          </a:bodyPr>
          <a:lstStyle/>
          <a:p>
            <a:r>
              <a:rPr lang="tr-TR" dirty="0"/>
              <a:t>Çok iş değiştirmek ve buna </a:t>
            </a:r>
            <a:r>
              <a:rPr lang="tr-TR" dirty="0" err="1"/>
              <a:t>CV’de</a:t>
            </a:r>
            <a:r>
              <a:rPr lang="tr-TR" dirty="0"/>
              <a:t> yer vermek midir?</a:t>
            </a:r>
          </a:p>
        </p:txBody>
      </p:sp>
      <p:sp>
        <p:nvSpPr>
          <p:cNvPr id="26" name="Metin kutusu 25">
            <a:extLst>
              <a:ext uri="{FF2B5EF4-FFF2-40B4-BE49-F238E27FC236}">
                <a16:creationId xmlns:a16="http://schemas.microsoft.com/office/drawing/2014/main" id="{3884D15F-6018-42B4-B3FD-59A05CAE5C54}"/>
              </a:ext>
            </a:extLst>
          </p:cNvPr>
          <p:cNvSpPr txBox="1"/>
          <p:nvPr/>
        </p:nvSpPr>
        <p:spPr>
          <a:xfrm>
            <a:off x="2025836" y="4693060"/>
            <a:ext cx="1954771" cy="646331"/>
          </a:xfrm>
          <a:prstGeom prst="rect">
            <a:avLst/>
          </a:prstGeom>
          <a:noFill/>
        </p:spPr>
        <p:txBody>
          <a:bodyPr wrap="square" rtlCol="0">
            <a:spAutoFit/>
          </a:bodyPr>
          <a:lstStyle/>
          <a:p>
            <a:r>
              <a:rPr lang="tr-TR" dirty="0"/>
              <a:t>CV el yazısı ile yazılabilir mi?</a:t>
            </a:r>
          </a:p>
        </p:txBody>
      </p:sp>
      <p:sp>
        <p:nvSpPr>
          <p:cNvPr id="27" name="Metin kutusu 26">
            <a:extLst>
              <a:ext uri="{FF2B5EF4-FFF2-40B4-BE49-F238E27FC236}">
                <a16:creationId xmlns:a16="http://schemas.microsoft.com/office/drawing/2014/main" id="{ACC270AC-FA36-4613-8C5D-B3C195A74FE8}"/>
              </a:ext>
            </a:extLst>
          </p:cNvPr>
          <p:cNvSpPr txBox="1"/>
          <p:nvPr/>
        </p:nvSpPr>
        <p:spPr>
          <a:xfrm>
            <a:off x="7150282" y="4361950"/>
            <a:ext cx="2238684" cy="1138773"/>
          </a:xfrm>
          <a:prstGeom prst="rect">
            <a:avLst/>
          </a:prstGeom>
          <a:noFill/>
        </p:spPr>
        <p:txBody>
          <a:bodyPr wrap="square" rtlCol="0">
            <a:spAutoFit/>
          </a:bodyPr>
          <a:lstStyle/>
          <a:p>
            <a:r>
              <a:rPr lang="tr-TR" sz="1700" dirty="0"/>
              <a:t>Boy, kilo, aile bilgileri gibi bilgiler </a:t>
            </a:r>
            <a:r>
              <a:rPr lang="tr-TR" sz="1700" dirty="0" err="1"/>
              <a:t>CV’de</a:t>
            </a:r>
            <a:r>
              <a:rPr lang="tr-TR" sz="1700" dirty="0"/>
              <a:t> olmalı mıdır?  </a:t>
            </a:r>
          </a:p>
        </p:txBody>
      </p:sp>
      <p:sp>
        <p:nvSpPr>
          <p:cNvPr id="32" name="Metin kutusu 31">
            <a:extLst>
              <a:ext uri="{FF2B5EF4-FFF2-40B4-BE49-F238E27FC236}">
                <a16:creationId xmlns:a16="http://schemas.microsoft.com/office/drawing/2014/main" id="{29C0D5C0-882F-4D1A-B087-F9D39B0E5698}"/>
              </a:ext>
            </a:extLst>
          </p:cNvPr>
          <p:cNvSpPr txBox="1"/>
          <p:nvPr/>
        </p:nvSpPr>
        <p:spPr>
          <a:xfrm>
            <a:off x="4453792" y="3764911"/>
            <a:ext cx="1113281" cy="461665"/>
          </a:xfrm>
          <a:prstGeom prst="rect">
            <a:avLst/>
          </a:prstGeom>
          <a:noFill/>
        </p:spPr>
        <p:txBody>
          <a:bodyPr wrap="square" rtlCol="0">
            <a:spAutoFit/>
          </a:bodyPr>
          <a:lstStyle/>
          <a:p>
            <a:r>
              <a:rPr lang="tr-TR" sz="2400" b="1" dirty="0"/>
              <a:t>HAYIR</a:t>
            </a:r>
          </a:p>
        </p:txBody>
      </p:sp>
      <p:sp>
        <p:nvSpPr>
          <p:cNvPr id="33" name="Metin kutusu 32">
            <a:extLst>
              <a:ext uri="{FF2B5EF4-FFF2-40B4-BE49-F238E27FC236}">
                <a16:creationId xmlns:a16="http://schemas.microsoft.com/office/drawing/2014/main" id="{87F4DAFB-4B5E-422B-9B71-CE1801D76881}"/>
              </a:ext>
            </a:extLst>
          </p:cNvPr>
          <p:cNvSpPr txBox="1"/>
          <p:nvPr/>
        </p:nvSpPr>
        <p:spPr>
          <a:xfrm>
            <a:off x="7034300" y="3746249"/>
            <a:ext cx="1113281" cy="461665"/>
          </a:xfrm>
          <a:prstGeom prst="rect">
            <a:avLst/>
          </a:prstGeom>
          <a:noFill/>
        </p:spPr>
        <p:txBody>
          <a:bodyPr wrap="square" rtlCol="0">
            <a:spAutoFit/>
          </a:bodyPr>
          <a:lstStyle/>
          <a:p>
            <a:r>
              <a:rPr lang="tr-TR" sz="2400" b="1" dirty="0"/>
              <a:t>HAYIR</a:t>
            </a:r>
          </a:p>
        </p:txBody>
      </p:sp>
      <p:sp>
        <p:nvSpPr>
          <p:cNvPr id="34" name="Metin kutusu 33">
            <a:extLst>
              <a:ext uri="{FF2B5EF4-FFF2-40B4-BE49-F238E27FC236}">
                <a16:creationId xmlns:a16="http://schemas.microsoft.com/office/drawing/2014/main" id="{0F28FA7B-B4B4-46A8-879F-B02C8ADF16DF}"/>
              </a:ext>
            </a:extLst>
          </p:cNvPr>
          <p:cNvSpPr txBox="1"/>
          <p:nvPr/>
        </p:nvSpPr>
        <p:spPr>
          <a:xfrm>
            <a:off x="1889941" y="5811825"/>
            <a:ext cx="1113281" cy="461665"/>
          </a:xfrm>
          <a:prstGeom prst="rect">
            <a:avLst/>
          </a:prstGeom>
          <a:noFill/>
        </p:spPr>
        <p:txBody>
          <a:bodyPr wrap="square" rtlCol="0">
            <a:spAutoFit/>
          </a:bodyPr>
          <a:lstStyle/>
          <a:p>
            <a:r>
              <a:rPr lang="tr-TR" sz="2400" b="1" dirty="0"/>
              <a:t>HAYIR</a:t>
            </a:r>
          </a:p>
        </p:txBody>
      </p:sp>
      <p:sp>
        <p:nvSpPr>
          <p:cNvPr id="35" name="Metin kutusu 34">
            <a:extLst>
              <a:ext uri="{FF2B5EF4-FFF2-40B4-BE49-F238E27FC236}">
                <a16:creationId xmlns:a16="http://schemas.microsoft.com/office/drawing/2014/main" id="{1361FAEA-00CF-4326-A2EC-62BA6B1CDE92}"/>
              </a:ext>
            </a:extLst>
          </p:cNvPr>
          <p:cNvSpPr txBox="1"/>
          <p:nvPr/>
        </p:nvSpPr>
        <p:spPr>
          <a:xfrm>
            <a:off x="4420905" y="5811824"/>
            <a:ext cx="1113281" cy="461665"/>
          </a:xfrm>
          <a:prstGeom prst="rect">
            <a:avLst/>
          </a:prstGeom>
          <a:noFill/>
        </p:spPr>
        <p:txBody>
          <a:bodyPr wrap="square" rtlCol="0">
            <a:spAutoFit/>
          </a:bodyPr>
          <a:lstStyle/>
          <a:p>
            <a:r>
              <a:rPr lang="tr-TR" sz="2400" b="1" dirty="0"/>
              <a:t>HAYIR</a:t>
            </a:r>
          </a:p>
        </p:txBody>
      </p:sp>
      <p:sp>
        <p:nvSpPr>
          <p:cNvPr id="36" name="Metin kutusu 35">
            <a:extLst>
              <a:ext uri="{FF2B5EF4-FFF2-40B4-BE49-F238E27FC236}">
                <a16:creationId xmlns:a16="http://schemas.microsoft.com/office/drawing/2014/main" id="{72511C79-515E-49E5-A247-2D902231B58B}"/>
              </a:ext>
            </a:extLst>
          </p:cNvPr>
          <p:cNvSpPr txBox="1"/>
          <p:nvPr/>
        </p:nvSpPr>
        <p:spPr>
          <a:xfrm>
            <a:off x="7034300" y="5811824"/>
            <a:ext cx="1113281" cy="461665"/>
          </a:xfrm>
          <a:prstGeom prst="rect">
            <a:avLst/>
          </a:prstGeom>
          <a:noFill/>
        </p:spPr>
        <p:txBody>
          <a:bodyPr wrap="square" rtlCol="0">
            <a:spAutoFit/>
          </a:bodyPr>
          <a:lstStyle/>
          <a:p>
            <a:r>
              <a:rPr lang="tr-TR" sz="2400" b="1" dirty="0"/>
              <a:t>HAYIR</a:t>
            </a:r>
          </a:p>
        </p:txBody>
      </p:sp>
      <p:sp>
        <p:nvSpPr>
          <p:cNvPr id="2" name="Alt Bilgi Yer Tutucusu 1">
            <a:extLst>
              <a:ext uri="{FF2B5EF4-FFF2-40B4-BE49-F238E27FC236}">
                <a16:creationId xmlns:a16="http://schemas.microsoft.com/office/drawing/2014/main" id="{6B67E125-5E37-4904-A709-6B16209CF6D7}"/>
              </a:ext>
            </a:extLst>
          </p:cNvPr>
          <p:cNvSpPr>
            <a:spLocks noGrp="1"/>
          </p:cNvSpPr>
          <p:nvPr>
            <p:ph type="ftr" sz="quarter" idx="11"/>
          </p:nvPr>
        </p:nvSpPr>
        <p:spPr/>
        <p:txBody>
          <a:bodyPr/>
          <a:lstStyle/>
          <a:p>
            <a:r>
              <a:rPr lang="en-US"/>
              <a:t>12.Hafta</a:t>
            </a:r>
            <a:endParaRPr lang="en-US" dirty="0"/>
          </a:p>
        </p:txBody>
      </p:sp>
      <p:sp>
        <p:nvSpPr>
          <p:cNvPr id="28" name="Başlık 3">
            <a:extLst>
              <a:ext uri="{FF2B5EF4-FFF2-40B4-BE49-F238E27FC236}">
                <a16:creationId xmlns:a16="http://schemas.microsoft.com/office/drawing/2014/main" id="{27F7A2A1-8904-4663-A209-129E977ACA95}"/>
              </a:ext>
            </a:extLst>
          </p:cNvPr>
          <p:cNvSpPr>
            <a:spLocks noGrp="1"/>
          </p:cNvSpPr>
          <p:nvPr>
            <p:ph type="title"/>
          </p:nvPr>
        </p:nvSpPr>
        <p:spPr>
          <a:xfrm>
            <a:off x="3335151" y="1200682"/>
            <a:ext cx="5521697" cy="701336"/>
          </a:xfrm>
        </p:spPr>
        <p:txBody>
          <a:bodyPr/>
          <a:lstStyle/>
          <a:p>
            <a:r>
              <a:rPr lang="tr-TR" b="1" dirty="0"/>
              <a:t>CV NEDİR NE DEĞİLDİR?</a:t>
            </a:r>
            <a:br>
              <a:rPr lang="tr-TR" dirty="0"/>
            </a:br>
            <a:endParaRPr lang="tr-TR" dirty="0"/>
          </a:p>
        </p:txBody>
      </p:sp>
    </p:spTree>
    <p:extLst>
      <p:ext uri="{BB962C8B-B14F-4D97-AF65-F5344CB8AC3E}">
        <p14:creationId xmlns:p14="http://schemas.microsoft.com/office/powerpoint/2010/main" val="2878111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ltın Soru Işareti Düşünmek Düşünce Adam Anlamak Nokta Merak Siyah 3d Metin  Grafik Üzerinde Izole Stok Fotoğraflar &amp;amp; Adamlar&amp;#39;nin Daha Fazla Resimleri -  iStock">
            <a:extLst>
              <a:ext uri="{FF2B5EF4-FFF2-40B4-BE49-F238E27FC236}">
                <a16:creationId xmlns:a16="http://schemas.microsoft.com/office/drawing/2014/main" id="{41FD5BD4-9D3F-4370-8C68-533B1C7FD0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0549" y="2682146"/>
            <a:ext cx="1930902" cy="1930902"/>
          </a:xfrm>
          <a:prstGeom prst="rect">
            <a:avLst/>
          </a:prstGeom>
          <a:noFill/>
          <a:extLst>
            <a:ext uri="{909E8E84-426E-40DD-AFC4-6F175D3DCCD1}">
              <a14:hiddenFill xmlns:a14="http://schemas.microsoft.com/office/drawing/2010/main">
                <a:solidFill>
                  <a:srgbClr val="FFFFFF"/>
                </a:solidFill>
              </a14:hiddenFill>
            </a:ext>
          </a:extLst>
        </p:spPr>
      </p:pic>
      <p:sp>
        <p:nvSpPr>
          <p:cNvPr id="2" name="Ok: Sol 1">
            <a:extLst>
              <a:ext uri="{FF2B5EF4-FFF2-40B4-BE49-F238E27FC236}">
                <a16:creationId xmlns:a16="http://schemas.microsoft.com/office/drawing/2014/main" id="{1C3DB99F-50FC-446F-8532-3D7B7F148888}"/>
              </a:ext>
            </a:extLst>
          </p:cNvPr>
          <p:cNvSpPr/>
          <p:nvPr/>
        </p:nvSpPr>
        <p:spPr>
          <a:xfrm>
            <a:off x="4420905" y="3550579"/>
            <a:ext cx="1046375" cy="252607"/>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TextBox 5">
            <a:extLst>
              <a:ext uri="{FF2B5EF4-FFF2-40B4-BE49-F238E27FC236}">
                <a16:creationId xmlns:a16="http://schemas.microsoft.com/office/drawing/2014/main" id="{D6BC7A60-B868-4B9B-84F3-8650BA88A8BD}"/>
              </a:ext>
            </a:extLst>
          </p:cNvPr>
          <p:cNvSpPr txBox="1"/>
          <p:nvPr/>
        </p:nvSpPr>
        <p:spPr>
          <a:xfrm>
            <a:off x="8202006" y="3429000"/>
            <a:ext cx="2469291" cy="615600"/>
          </a:xfrm>
          <a:prstGeom prst="rect">
            <a:avLst/>
          </a:prstGeom>
          <a:noFill/>
        </p:spPr>
        <p:txBody>
          <a:bodyPr wrap="square" rtlCol="0">
            <a:spAutoFit/>
          </a:bodyPr>
          <a:lstStyle/>
          <a:p>
            <a:r>
              <a:rPr lang="tr-TR" sz="1700" dirty="0">
                <a:solidFill>
                  <a:schemeClr val="tx2">
                    <a:lumMod val="75000"/>
                  </a:schemeClr>
                </a:solidFill>
                <a:latin typeface="+mj-lt"/>
                <a:ea typeface="+mj-ea"/>
                <a:cs typeface="+mj-cs"/>
              </a:rPr>
              <a:t>Firma çalışanlarına uyum sağlayabilir mi?</a:t>
            </a:r>
          </a:p>
        </p:txBody>
      </p:sp>
      <p:sp>
        <p:nvSpPr>
          <p:cNvPr id="3" name="Ok: Sağ 2">
            <a:extLst>
              <a:ext uri="{FF2B5EF4-FFF2-40B4-BE49-F238E27FC236}">
                <a16:creationId xmlns:a16="http://schemas.microsoft.com/office/drawing/2014/main" id="{077C53D0-23D3-4F0C-BDD1-129B5FBDA778}"/>
              </a:ext>
            </a:extLst>
          </p:cNvPr>
          <p:cNvSpPr/>
          <p:nvPr/>
        </p:nvSpPr>
        <p:spPr>
          <a:xfrm>
            <a:off x="6822416" y="3550579"/>
            <a:ext cx="1047600" cy="2520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TextBox 5">
            <a:extLst>
              <a:ext uri="{FF2B5EF4-FFF2-40B4-BE49-F238E27FC236}">
                <a16:creationId xmlns:a16="http://schemas.microsoft.com/office/drawing/2014/main" id="{12DAB3A3-AE86-4E4D-BF1F-3AA5F349CA30}"/>
              </a:ext>
            </a:extLst>
          </p:cNvPr>
          <p:cNvSpPr txBox="1"/>
          <p:nvPr/>
        </p:nvSpPr>
        <p:spPr>
          <a:xfrm>
            <a:off x="1758064" y="3429000"/>
            <a:ext cx="2231930" cy="615553"/>
          </a:xfrm>
          <a:prstGeom prst="rect">
            <a:avLst/>
          </a:prstGeom>
          <a:noFill/>
        </p:spPr>
        <p:txBody>
          <a:bodyPr wrap="square" rtlCol="0">
            <a:spAutoFit/>
          </a:bodyPr>
          <a:lstStyle/>
          <a:p>
            <a:pPr algn="just"/>
            <a:r>
              <a:rPr lang="tr-TR" sz="1700" dirty="0">
                <a:solidFill>
                  <a:schemeClr val="tx2">
                    <a:lumMod val="75000"/>
                  </a:schemeClr>
                </a:solidFill>
                <a:latin typeface="+mj-lt"/>
                <a:ea typeface="+mj-ea"/>
                <a:cs typeface="+mj-cs"/>
              </a:rPr>
              <a:t>Başvuran kişi bu işi başarabilir mi?</a:t>
            </a:r>
          </a:p>
        </p:txBody>
      </p:sp>
      <p:sp>
        <p:nvSpPr>
          <p:cNvPr id="12" name="TextBox 5">
            <a:extLst>
              <a:ext uri="{FF2B5EF4-FFF2-40B4-BE49-F238E27FC236}">
                <a16:creationId xmlns:a16="http://schemas.microsoft.com/office/drawing/2014/main" id="{49CB16D0-5D16-49DA-96F0-8A0A93C4BB72}"/>
              </a:ext>
            </a:extLst>
          </p:cNvPr>
          <p:cNvSpPr txBox="1"/>
          <p:nvPr/>
        </p:nvSpPr>
        <p:spPr>
          <a:xfrm>
            <a:off x="1682612" y="4786421"/>
            <a:ext cx="8826776" cy="892552"/>
          </a:xfrm>
          <a:prstGeom prst="rect">
            <a:avLst/>
          </a:prstGeom>
          <a:noFill/>
        </p:spPr>
        <p:txBody>
          <a:bodyPr wrap="square" rtlCol="0">
            <a:spAutoFit/>
          </a:bodyPr>
          <a:lstStyle/>
          <a:p>
            <a:pPr algn="just"/>
            <a:r>
              <a:rPr lang="tr-TR" sz="2600" dirty="0">
                <a:solidFill>
                  <a:schemeClr val="tx2">
                    <a:lumMod val="75000"/>
                  </a:schemeClr>
                </a:solidFill>
                <a:latin typeface="+mj-lt"/>
                <a:ea typeface="+mj-ea"/>
                <a:cs typeface="+mj-cs"/>
              </a:rPr>
              <a:t>CV hazırlarken bu 2 soruya verilecek cevap ile yöneticinin aklındaki 2 soru işareti giderilmelidir. </a:t>
            </a:r>
          </a:p>
        </p:txBody>
      </p:sp>
      <p:sp>
        <p:nvSpPr>
          <p:cNvPr id="5" name="Başlık 4">
            <a:extLst>
              <a:ext uri="{FF2B5EF4-FFF2-40B4-BE49-F238E27FC236}">
                <a16:creationId xmlns:a16="http://schemas.microsoft.com/office/drawing/2014/main" id="{59D9603A-14CF-4440-869D-1C813970307E}"/>
              </a:ext>
            </a:extLst>
          </p:cNvPr>
          <p:cNvSpPr>
            <a:spLocks noGrp="1"/>
          </p:cNvSpPr>
          <p:nvPr>
            <p:ph type="title"/>
          </p:nvPr>
        </p:nvSpPr>
        <p:spPr>
          <a:xfrm>
            <a:off x="1636859" y="1040277"/>
            <a:ext cx="8761413" cy="1061168"/>
          </a:xfrm>
        </p:spPr>
        <p:txBody>
          <a:bodyPr/>
          <a:lstStyle/>
          <a:p>
            <a:pPr algn="ctr"/>
            <a:r>
              <a:rPr lang="tr-TR" sz="2800" b="1" dirty="0"/>
              <a:t>CV’NİN AMACI NE OLMALIDIR?</a:t>
            </a:r>
            <a:br>
              <a:rPr lang="tr-TR" sz="2800" b="1" dirty="0"/>
            </a:br>
            <a:r>
              <a:rPr lang="tr-TR" sz="2800" b="1" dirty="0"/>
              <a:t>İş verenin aklındaki 2 soru işareti giderilmelidir.</a:t>
            </a:r>
            <a:br>
              <a:rPr lang="tr-TR" sz="3600" dirty="0">
                <a:solidFill>
                  <a:schemeClr val="tx2">
                    <a:lumMod val="75000"/>
                  </a:schemeClr>
                </a:solidFill>
                <a:latin typeface="+mj-lt"/>
                <a:ea typeface="+mj-ea"/>
                <a:cs typeface="+mj-cs"/>
              </a:rPr>
            </a:br>
            <a:endParaRPr lang="tr-TR" dirty="0"/>
          </a:p>
        </p:txBody>
      </p:sp>
      <p:sp>
        <p:nvSpPr>
          <p:cNvPr id="4" name="Alt Bilgi Yer Tutucusu 3">
            <a:extLst>
              <a:ext uri="{FF2B5EF4-FFF2-40B4-BE49-F238E27FC236}">
                <a16:creationId xmlns:a16="http://schemas.microsoft.com/office/drawing/2014/main" id="{8860A288-5DAE-4526-B150-0F6144FADAB8}"/>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298344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5">
            <a:extLst>
              <a:ext uri="{FF2B5EF4-FFF2-40B4-BE49-F238E27FC236}">
                <a16:creationId xmlns:a16="http://schemas.microsoft.com/office/drawing/2014/main" id="{C97D2913-5C3C-4FD5-A23E-484DB765D436}"/>
              </a:ext>
            </a:extLst>
          </p:cNvPr>
          <p:cNvSpPr txBox="1"/>
          <p:nvPr/>
        </p:nvSpPr>
        <p:spPr>
          <a:xfrm>
            <a:off x="3249886" y="2959512"/>
            <a:ext cx="5692221" cy="2246769"/>
          </a:xfrm>
          <a:prstGeom prst="rect">
            <a:avLst/>
          </a:prstGeom>
          <a:noFill/>
        </p:spPr>
        <p:txBody>
          <a:bodyPr wrap="square" rtlCol="0">
            <a:spAutoFit/>
          </a:bodyPr>
          <a:lstStyle/>
          <a:p>
            <a:pPr marL="342900" indent="-342900" algn="just">
              <a:buFont typeface="Arial" panose="020B0604020202020204" pitchFamily="34" charset="0"/>
              <a:buChar char="•"/>
            </a:pPr>
            <a:r>
              <a:rPr lang="tr-TR" sz="2800" b="1" dirty="0">
                <a:solidFill>
                  <a:schemeClr val="tx2">
                    <a:lumMod val="75000"/>
                  </a:schemeClr>
                </a:solidFill>
                <a:latin typeface="+mj-lt"/>
                <a:ea typeface="+mj-ea"/>
                <a:cs typeface="+mj-cs"/>
              </a:rPr>
              <a:t>Ben kimim?</a:t>
            </a:r>
          </a:p>
          <a:p>
            <a:pPr marL="342900" indent="-342900" algn="just">
              <a:buFont typeface="Arial" panose="020B0604020202020204" pitchFamily="34" charset="0"/>
              <a:buChar char="•"/>
            </a:pPr>
            <a:r>
              <a:rPr lang="tr-TR" sz="2800" b="1" dirty="0">
                <a:solidFill>
                  <a:schemeClr val="tx2">
                    <a:lumMod val="75000"/>
                  </a:schemeClr>
                </a:solidFill>
                <a:latin typeface="+mj-lt"/>
                <a:ea typeface="+mj-ea"/>
                <a:cs typeface="+mj-cs"/>
              </a:rPr>
              <a:t>Kendimi nasıl tanımlıyorum?</a:t>
            </a:r>
          </a:p>
          <a:p>
            <a:pPr marL="342900" indent="-342900" algn="just">
              <a:buFont typeface="Arial" panose="020B0604020202020204" pitchFamily="34" charset="0"/>
              <a:buChar char="•"/>
            </a:pPr>
            <a:r>
              <a:rPr lang="tr-TR" sz="2800" b="1" dirty="0">
                <a:solidFill>
                  <a:schemeClr val="tx2">
                    <a:lumMod val="75000"/>
                  </a:schemeClr>
                </a:solidFill>
                <a:latin typeface="+mj-lt"/>
                <a:ea typeface="+mj-ea"/>
                <a:cs typeface="+mj-cs"/>
              </a:rPr>
              <a:t>Ne istiyorum?</a:t>
            </a:r>
          </a:p>
          <a:p>
            <a:pPr marL="342900" indent="-342900" algn="just">
              <a:buFont typeface="Arial" panose="020B0604020202020204" pitchFamily="34" charset="0"/>
              <a:buChar char="•"/>
            </a:pPr>
            <a:r>
              <a:rPr lang="tr-TR" sz="2800" b="1" dirty="0">
                <a:solidFill>
                  <a:schemeClr val="tx2">
                    <a:lumMod val="75000"/>
                  </a:schemeClr>
                </a:solidFill>
                <a:latin typeface="+mj-lt"/>
                <a:ea typeface="+mj-ea"/>
                <a:cs typeface="+mj-cs"/>
              </a:rPr>
              <a:t>Hangi alanlar ilgimi çekiyor?</a:t>
            </a:r>
          </a:p>
          <a:p>
            <a:pPr marL="342900" indent="-342900" algn="just">
              <a:buFont typeface="Arial" panose="020B0604020202020204" pitchFamily="34" charset="0"/>
              <a:buChar char="•"/>
            </a:pPr>
            <a:r>
              <a:rPr lang="tr-TR" sz="2800" b="1" dirty="0">
                <a:solidFill>
                  <a:schemeClr val="tx2">
                    <a:lumMod val="75000"/>
                  </a:schemeClr>
                </a:solidFill>
                <a:latin typeface="+mj-lt"/>
                <a:ea typeface="+mj-ea"/>
                <a:cs typeface="+mj-cs"/>
              </a:rPr>
              <a:t>Eksiklerimi nasıl tamamlarım?</a:t>
            </a:r>
          </a:p>
        </p:txBody>
      </p:sp>
      <p:sp>
        <p:nvSpPr>
          <p:cNvPr id="9" name="Başlık 2">
            <a:extLst>
              <a:ext uri="{FF2B5EF4-FFF2-40B4-BE49-F238E27FC236}">
                <a16:creationId xmlns:a16="http://schemas.microsoft.com/office/drawing/2014/main" id="{F3C87BDA-E32C-4E4F-85A4-3D26CB7A9ABA}"/>
              </a:ext>
            </a:extLst>
          </p:cNvPr>
          <p:cNvSpPr>
            <a:spLocks noGrp="1"/>
          </p:cNvSpPr>
          <p:nvPr>
            <p:ph type="title"/>
          </p:nvPr>
        </p:nvSpPr>
        <p:spPr>
          <a:xfrm>
            <a:off x="2140468" y="1226389"/>
            <a:ext cx="7911058" cy="706964"/>
          </a:xfrm>
        </p:spPr>
        <p:txBody>
          <a:bodyPr/>
          <a:lstStyle/>
          <a:p>
            <a:r>
              <a:rPr lang="tr-TR" sz="2400" b="1" dirty="0"/>
              <a:t>Etkili bir CV hazırlamak için aşağıdaki soruları cevaplayabilmek önemlidir:</a:t>
            </a:r>
            <a:br>
              <a:rPr lang="tr-TR" sz="3600" dirty="0">
                <a:solidFill>
                  <a:schemeClr val="tx2">
                    <a:lumMod val="75000"/>
                  </a:schemeClr>
                </a:solidFill>
                <a:latin typeface="+mj-lt"/>
                <a:ea typeface="+mj-ea"/>
                <a:cs typeface="+mj-cs"/>
              </a:rPr>
            </a:br>
            <a:endParaRPr lang="tr-TR" dirty="0"/>
          </a:p>
        </p:txBody>
      </p:sp>
      <p:sp>
        <p:nvSpPr>
          <p:cNvPr id="2" name="Alt Bilgi Yer Tutucusu 1">
            <a:extLst>
              <a:ext uri="{FF2B5EF4-FFF2-40B4-BE49-F238E27FC236}">
                <a16:creationId xmlns:a16="http://schemas.microsoft.com/office/drawing/2014/main" id="{45519B9F-D473-447B-AED0-85D5C638AAA8}"/>
              </a:ext>
            </a:extLst>
          </p:cNvPr>
          <p:cNvSpPr>
            <a:spLocks noGrp="1"/>
          </p:cNvSpPr>
          <p:nvPr>
            <p:ph type="ftr" sz="quarter" idx="11"/>
          </p:nvPr>
        </p:nvSpPr>
        <p:spPr/>
        <p:txBody>
          <a:bodyPr/>
          <a:lstStyle/>
          <a:p>
            <a:r>
              <a:rPr lang="en-US"/>
              <a:t>12.Hafta</a:t>
            </a:r>
            <a:endParaRPr lang="en-US" dirty="0"/>
          </a:p>
        </p:txBody>
      </p:sp>
    </p:spTree>
    <p:extLst>
      <p:ext uri="{BB962C8B-B14F-4D97-AF65-F5344CB8AC3E}">
        <p14:creationId xmlns:p14="http://schemas.microsoft.com/office/powerpoint/2010/main" val="2055201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642F18F-1125-4B2A-A0B7-89EAE11D0F2C}"/>
              </a:ext>
            </a:extLst>
          </p:cNvPr>
          <p:cNvSpPr>
            <a:spLocks noGrp="1"/>
          </p:cNvSpPr>
          <p:nvPr>
            <p:ph type="title"/>
          </p:nvPr>
        </p:nvSpPr>
        <p:spPr>
          <a:xfrm>
            <a:off x="2831051" y="1016099"/>
            <a:ext cx="6529897" cy="706964"/>
          </a:xfrm>
        </p:spPr>
        <p:txBody>
          <a:bodyPr vert="horz" lIns="91440" tIns="45720" rIns="91440" bIns="45720" rtlCol="0" anchor="ctr">
            <a:normAutofit/>
          </a:bodyPr>
          <a:lstStyle/>
          <a:p>
            <a:r>
              <a:rPr lang="en-US" b="1" dirty="0"/>
              <a:t>CV’NİZ ÖN ELEMEYİ GEÇMELİ</a:t>
            </a:r>
          </a:p>
        </p:txBody>
      </p:sp>
      <p:sp>
        <p:nvSpPr>
          <p:cNvPr id="3" name="Alt Bilgi Yer Tutucusu 2">
            <a:extLst>
              <a:ext uri="{FF2B5EF4-FFF2-40B4-BE49-F238E27FC236}">
                <a16:creationId xmlns:a16="http://schemas.microsoft.com/office/drawing/2014/main" id="{ED5BECBF-2D33-4987-93DA-DA39E4EECBB7}"/>
              </a:ext>
            </a:extLst>
          </p:cNvPr>
          <p:cNvSpPr>
            <a:spLocks noGrp="1"/>
          </p:cNvSpPr>
          <p:nvPr>
            <p:ph type="ftr" sz="quarter" idx="11"/>
          </p:nvPr>
        </p:nvSpPr>
        <p:spPr/>
        <p:txBody>
          <a:bodyPr vert="horz" lIns="91440" tIns="45720" rIns="91440" bIns="45720" rtlCol="0" anchor="ctr">
            <a:normAutofit/>
          </a:bodyPr>
          <a:lstStyle/>
          <a:p>
            <a:pPr defTabSz="914400">
              <a:spcAft>
                <a:spcPts val="600"/>
              </a:spcAft>
            </a:pPr>
            <a:r>
              <a:rPr lang="en-US" b="1" i="0" kern="1200">
                <a:solidFill>
                  <a:schemeClr val="accent1"/>
                </a:solidFill>
                <a:latin typeface="+mn-lt"/>
                <a:ea typeface="+mn-ea"/>
                <a:cs typeface="+mn-cs"/>
              </a:rPr>
              <a:t>12.Hafta</a:t>
            </a:r>
          </a:p>
        </p:txBody>
      </p:sp>
      <p:pic>
        <p:nvPicPr>
          <p:cNvPr id="2054" name="Picture 6" descr="İşe Alım Değerlendirme Merkezi&amp;#39;ne Hazırlık | Risus International">
            <a:extLst>
              <a:ext uri="{FF2B5EF4-FFF2-40B4-BE49-F238E27FC236}">
                <a16:creationId xmlns:a16="http://schemas.microsoft.com/office/drawing/2014/main" id="{CCA2F140-8E1E-4ED2-A069-329731EC12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953" r="11718" b="2"/>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8" name="TextBox 5">
            <a:extLst>
              <a:ext uri="{FF2B5EF4-FFF2-40B4-BE49-F238E27FC236}">
                <a16:creationId xmlns:a16="http://schemas.microsoft.com/office/drawing/2014/main" id="{FB9D5F17-6A67-44FC-9696-78D3E76EE5FA}"/>
              </a:ext>
            </a:extLst>
          </p:cNvPr>
          <p:cNvSpPr txBox="1"/>
          <p:nvPr/>
        </p:nvSpPr>
        <p:spPr>
          <a:xfrm>
            <a:off x="5980954" y="2603500"/>
            <a:ext cx="5211979" cy="3416300"/>
          </a:xfrm>
          <a:prstGeom prst="rect">
            <a:avLst/>
          </a:prstGeom>
        </p:spPr>
        <p:txBody>
          <a:bodyPr vert="horz" lIns="91440" tIns="45720" rIns="91440" bIns="45720" rtlCol="0" anchor="ctr">
            <a:normAutofit/>
          </a:bodyPr>
          <a:lstStyle/>
          <a:p>
            <a:pPr>
              <a:spcBef>
                <a:spcPts val="1000"/>
              </a:spcBef>
              <a:buClr>
                <a:schemeClr val="accent1"/>
              </a:buClr>
              <a:buSzPct val="80000"/>
            </a:pPr>
            <a:r>
              <a:rPr lang="en-US" b="1" dirty="0" err="1">
                <a:solidFill>
                  <a:schemeClr val="tx2">
                    <a:lumMod val="75000"/>
                  </a:schemeClr>
                </a:solidFill>
                <a:latin typeface="+mj-lt"/>
                <a:ea typeface="+mj-ea"/>
                <a:cs typeface="+mj-cs"/>
              </a:rPr>
              <a:t>Ön</a:t>
            </a:r>
            <a:r>
              <a:rPr lang="en-US" b="1" dirty="0">
                <a:solidFill>
                  <a:schemeClr val="tx2">
                    <a:lumMod val="75000"/>
                  </a:schemeClr>
                </a:solidFill>
                <a:latin typeface="+mj-lt"/>
                <a:ea typeface="+mj-ea"/>
                <a:cs typeface="+mj-cs"/>
              </a:rPr>
              <a:t> Eleme </a:t>
            </a:r>
            <a:r>
              <a:rPr lang="en-US" b="1" dirty="0" err="1">
                <a:solidFill>
                  <a:schemeClr val="tx2">
                    <a:lumMod val="75000"/>
                  </a:schemeClr>
                </a:solidFill>
                <a:latin typeface="+mj-lt"/>
                <a:ea typeface="+mj-ea"/>
                <a:cs typeface="+mj-cs"/>
              </a:rPr>
              <a:t>için</a:t>
            </a:r>
            <a:r>
              <a:rPr lang="en-US" b="1" dirty="0">
                <a:solidFill>
                  <a:schemeClr val="tx2">
                    <a:lumMod val="75000"/>
                  </a:schemeClr>
                </a:solidFill>
                <a:latin typeface="+mj-lt"/>
                <a:ea typeface="+mj-ea"/>
                <a:cs typeface="+mj-cs"/>
              </a:rPr>
              <a:t> </a:t>
            </a:r>
            <a:r>
              <a:rPr lang="en-US" b="1" dirty="0" err="1">
                <a:solidFill>
                  <a:schemeClr val="tx2">
                    <a:lumMod val="75000"/>
                  </a:schemeClr>
                </a:solidFill>
                <a:latin typeface="+mj-lt"/>
                <a:ea typeface="+mj-ea"/>
                <a:cs typeface="+mj-cs"/>
              </a:rPr>
              <a:t>İyi</a:t>
            </a:r>
            <a:r>
              <a:rPr lang="en-US" b="1" dirty="0">
                <a:solidFill>
                  <a:schemeClr val="tx2">
                    <a:lumMod val="75000"/>
                  </a:schemeClr>
                </a:solidFill>
                <a:latin typeface="+mj-lt"/>
                <a:ea typeface="+mj-ea"/>
                <a:cs typeface="+mj-cs"/>
              </a:rPr>
              <a:t> Bir CV </a:t>
            </a:r>
            <a:r>
              <a:rPr lang="en-US" b="1" dirty="0" err="1">
                <a:solidFill>
                  <a:schemeClr val="tx2">
                    <a:lumMod val="75000"/>
                  </a:schemeClr>
                </a:solidFill>
                <a:latin typeface="+mj-lt"/>
                <a:ea typeface="+mj-ea"/>
                <a:cs typeface="+mj-cs"/>
              </a:rPr>
              <a:t>Nasıl</a:t>
            </a:r>
            <a:r>
              <a:rPr lang="en-US" b="1" dirty="0">
                <a:solidFill>
                  <a:schemeClr val="tx2">
                    <a:lumMod val="75000"/>
                  </a:schemeClr>
                </a:solidFill>
                <a:latin typeface="+mj-lt"/>
                <a:ea typeface="+mj-ea"/>
                <a:cs typeface="+mj-cs"/>
              </a:rPr>
              <a:t> </a:t>
            </a:r>
            <a:r>
              <a:rPr lang="en-US" b="1" dirty="0" err="1">
                <a:solidFill>
                  <a:schemeClr val="tx2">
                    <a:lumMod val="75000"/>
                  </a:schemeClr>
                </a:solidFill>
                <a:latin typeface="+mj-lt"/>
                <a:ea typeface="+mj-ea"/>
                <a:cs typeface="+mj-cs"/>
              </a:rPr>
              <a:t>Olmalıdır</a:t>
            </a:r>
            <a:r>
              <a:rPr lang="en-US" b="1" dirty="0">
                <a:solidFill>
                  <a:schemeClr val="tx2">
                    <a:lumMod val="75000"/>
                  </a:schemeClr>
                </a:solidFill>
                <a:latin typeface="+mj-lt"/>
                <a:ea typeface="+mj-ea"/>
                <a:cs typeface="+mj-cs"/>
              </a:rPr>
              <a:t>?</a:t>
            </a:r>
          </a:p>
          <a:p>
            <a:pPr marL="285750" indent="-285750">
              <a:spcBef>
                <a:spcPts val="1000"/>
              </a:spcBef>
              <a:buClr>
                <a:schemeClr val="accent1"/>
              </a:buClr>
              <a:buSzPct val="80000"/>
              <a:buFont typeface="Wingdings" panose="05000000000000000000" pitchFamily="2" charset="2"/>
              <a:buChar char="q"/>
            </a:pPr>
            <a:r>
              <a:rPr lang="en-US" dirty="0" err="1">
                <a:solidFill>
                  <a:schemeClr val="tx2">
                    <a:lumMod val="75000"/>
                  </a:schemeClr>
                </a:solidFill>
                <a:latin typeface="+mj-lt"/>
                <a:ea typeface="+mj-ea"/>
                <a:cs typeface="+mj-cs"/>
              </a:rPr>
              <a:t>Güncel</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olmalıdır</a:t>
            </a:r>
            <a:r>
              <a:rPr lang="en-US" dirty="0">
                <a:solidFill>
                  <a:schemeClr val="tx2">
                    <a:lumMod val="75000"/>
                  </a:schemeClr>
                </a:solidFill>
                <a:latin typeface="+mj-lt"/>
                <a:ea typeface="+mj-ea"/>
                <a:cs typeface="+mj-cs"/>
              </a:rPr>
              <a:t>.</a:t>
            </a:r>
          </a:p>
          <a:p>
            <a:pPr marL="285750" indent="-285750">
              <a:spcBef>
                <a:spcPts val="1000"/>
              </a:spcBef>
              <a:buClr>
                <a:schemeClr val="accent1"/>
              </a:buClr>
              <a:buSzPct val="80000"/>
              <a:buFont typeface="Wingdings" panose="05000000000000000000" pitchFamily="2" charset="2"/>
              <a:buChar char="q"/>
            </a:pPr>
            <a:r>
              <a:rPr lang="en-US" dirty="0" err="1">
                <a:solidFill>
                  <a:schemeClr val="tx2">
                    <a:lumMod val="75000"/>
                  </a:schemeClr>
                </a:solidFill>
                <a:latin typeface="+mj-lt"/>
                <a:ea typeface="+mj-ea"/>
                <a:cs typeface="+mj-cs"/>
              </a:rPr>
              <a:t>Ayrıntıdan</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uzak</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sade</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olmalıdır</a:t>
            </a:r>
            <a:r>
              <a:rPr lang="en-US" dirty="0">
                <a:solidFill>
                  <a:schemeClr val="tx2">
                    <a:lumMod val="75000"/>
                  </a:schemeClr>
                </a:solidFill>
                <a:latin typeface="+mj-lt"/>
                <a:ea typeface="+mj-ea"/>
                <a:cs typeface="+mj-cs"/>
              </a:rPr>
              <a:t>.</a:t>
            </a:r>
            <a:endParaRPr lang="tr-TR" dirty="0">
              <a:solidFill>
                <a:schemeClr val="tx2">
                  <a:lumMod val="75000"/>
                </a:schemeClr>
              </a:solidFill>
              <a:latin typeface="+mj-lt"/>
              <a:ea typeface="+mj-ea"/>
              <a:cs typeface="+mj-cs"/>
            </a:endParaRPr>
          </a:p>
          <a:p>
            <a:pPr marL="285750" indent="-285750">
              <a:spcBef>
                <a:spcPts val="1000"/>
              </a:spcBef>
              <a:buClr>
                <a:schemeClr val="accent1"/>
              </a:buClr>
              <a:buSzPct val="80000"/>
              <a:buFont typeface="Wingdings" panose="05000000000000000000" pitchFamily="2" charset="2"/>
              <a:buChar char="q"/>
            </a:pPr>
            <a:r>
              <a:rPr lang="en-US" dirty="0" err="1">
                <a:solidFill>
                  <a:schemeClr val="tx2">
                    <a:lumMod val="75000"/>
                  </a:schemeClr>
                </a:solidFill>
                <a:latin typeface="+mj-lt"/>
                <a:ea typeface="+mj-ea"/>
                <a:cs typeface="+mj-cs"/>
              </a:rPr>
              <a:t>Başvurulan</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pozisyona</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uygun</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olmalıdır</a:t>
            </a:r>
            <a:r>
              <a:rPr lang="en-US" dirty="0">
                <a:solidFill>
                  <a:schemeClr val="tx2">
                    <a:lumMod val="75000"/>
                  </a:schemeClr>
                </a:solidFill>
                <a:latin typeface="+mj-lt"/>
                <a:ea typeface="+mj-ea"/>
                <a:cs typeface="+mj-cs"/>
              </a:rPr>
              <a:t>.</a:t>
            </a:r>
            <a:endParaRPr lang="tr-TR" dirty="0">
              <a:solidFill>
                <a:schemeClr val="tx2">
                  <a:lumMod val="75000"/>
                </a:schemeClr>
              </a:solidFill>
              <a:latin typeface="+mj-lt"/>
              <a:ea typeface="+mj-ea"/>
              <a:cs typeface="+mj-cs"/>
            </a:endParaRPr>
          </a:p>
          <a:p>
            <a:pPr marL="285750" indent="-285750">
              <a:spcBef>
                <a:spcPts val="1000"/>
              </a:spcBef>
              <a:buClr>
                <a:schemeClr val="accent1"/>
              </a:buClr>
              <a:buSzPct val="80000"/>
              <a:buFont typeface="Wingdings" panose="05000000000000000000" pitchFamily="2" charset="2"/>
              <a:buChar char="q"/>
            </a:pPr>
            <a:r>
              <a:rPr lang="en-US" dirty="0" err="1">
                <a:solidFill>
                  <a:schemeClr val="tx2">
                    <a:lumMod val="75000"/>
                  </a:schemeClr>
                </a:solidFill>
                <a:latin typeface="+mj-lt"/>
                <a:ea typeface="+mj-ea"/>
                <a:cs typeface="+mj-cs"/>
              </a:rPr>
              <a:t>Deneyimleriniz</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becerileriniz</a:t>
            </a:r>
            <a:r>
              <a:rPr lang="en-US" dirty="0">
                <a:solidFill>
                  <a:schemeClr val="tx2">
                    <a:lumMod val="75000"/>
                  </a:schemeClr>
                </a:solidFill>
                <a:latin typeface="+mj-lt"/>
                <a:ea typeface="+mj-ea"/>
                <a:cs typeface="+mj-cs"/>
              </a:rPr>
              <a:t> ve </a:t>
            </a:r>
            <a:r>
              <a:rPr lang="en-US" dirty="0" err="1">
                <a:solidFill>
                  <a:schemeClr val="tx2">
                    <a:lumMod val="75000"/>
                  </a:schemeClr>
                </a:solidFill>
                <a:latin typeface="+mj-lt"/>
                <a:ea typeface="+mj-ea"/>
                <a:cs typeface="+mj-cs"/>
              </a:rPr>
              <a:t>eğitiminizle</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ilgili</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önemli</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noktalara</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işaret</a:t>
            </a:r>
            <a:r>
              <a:rPr lang="en-US" dirty="0">
                <a:solidFill>
                  <a:schemeClr val="tx2">
                    <a:lumMod val="75000"/>
                  </a:schemeClr>
                </a:solidFill>
                <a:latin typeface="+mj-lt"/>
                <a:ea typeface="+mj-ea"/>
                <a:cs typeface="+mj-cs"/>
              </a:rPr>
              <a:t> </a:t>
            </a:r>
            <a:r>
              <a:rPr lang="en-US" dirty="0" err="1">
                <a:solidFill>
                  <a:schemeClr val="tx2">
                    <a:lumMod val="75000"/>
                  </a:schemeClr>
                </a:solidFill>
                <a:latin typeface="+mj-lt"/>
                <a:ea typeface="+mj-ea"/>
                <a:cs typeface="+mj-cs"/>
              </a:rPr>
              <a:t>etmelidir</a:t>
            </a:r>
            <a:r>
              <a:rPr lang="en-US" dirty="0">
                <a:solidFill>
                  <a:schemeClr val="tx2">
                    <a:lumMod val="75000"/>
                  </a:schemeClr>
                </a:solidFill>
                <a:latin typeface="+mj-lt"/>
                <a:ea typeface="+mj-ea"/>
                <a:cs typeface="+mj-cs"/>
              </a:rPr>
              <a:t>.</a:t>
            </a:r>
            <a:r>
              <a:rPr lang="tr-TR" dirty="0">
                <a:solidFill>
                  <a:schemeClr val="tx2">
                    <a:lumMod val="75000"/>
                  </a:schemeClr>
                </a:solidFill>
                <a:latin typeface="+mj-lt"/>
                <a:ea typeface="+mj-ea"/>
                <a:cs typeface="+mj-cs"/>
              </a:rPr>
              <a:t> </a:t>
            </a:r>
            <a:endParaRPr lang="en-US" dirty="0">
              <a:solidFill>
                <a:schemeClr val="tx1">
                  <a:lumMod val="75000"/>
                  <a:lumOff val="25000"/>
                </a:schemeClr>
              </a:solidFill>
            </a:endParaRP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250918" y="3266543"/>
            <a:ext cx="278907" cy="27890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2696500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60">
            <a:extLst>
              <a:ext uri="{FF2B5EF4-FFF2-40B4-BE49-F238E27FC236}">
                <a16:creationId xmlns:a16="http://schemas.microsoft.com/office/drawing/2014/main" id="{E5D4A15D-C852-47D7-A7E3-7F8FEE9FCA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62" name="Rectangle 61">
              <a:extLst>
                <a:ext uri="{FF2B5EF4-FFF2-40B4-BE49-F238E27FC236}">
                  <a16:creationId xmlns:a16="http://schemas.microsoft.com/office/drawing/2014/main" id="{C06AA6A2-9E5B-46E6-82B0-8FC1CA723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73" name="Oval 62">
              <a:extLst>
                <a:ext uri="{FF2B5EF4-FFF2-40B4-BE49-F238E27FC236}">
                  <a16:creationId xmlns:a16="http://schemas.microsoft.com/office/drawing/2014/main" id="{11E7C01A-5F5B-4E17-B91B-26FA9ADB5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64" name="Oval 63">
              <a:extLst>
                <a:ext uri="{FF2B5EF4-FFF2-40B4-BE49-F238E27FC236}">
                  <a16:creationId xmlns:a16="http://schemas.microsoft.com/office/drawing/2014/main" id="{71DA43BF-6FE1-458D-A112-1687677B0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82" name="Oval 64">
              <a:extLst>
                <a:ext uri="{FF2B5EF4-FFF2-40B4-BE49-F238E27FC236}">
                  <a16:creationId xmlns:a16="http://schemas.microsoft.com/office/drawing/2014/main" id="{FAA5FF03-83FF-43B9-B66B-5FD05A958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66" name="Oval 65">
              <a:extLst>
                <a:ext uri="{FF2B5EF4-FFF2-40B4-BE49-F238E27FC236}">
                  <a16:creationId xmlns:a16="http://schemas.microsoft.com/office/drawing/2014/main" id="{BC4D7AA7-0424-4C72-AE55-4B413DD471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84" name="Oval 66">
              <a:extLst>
                <a:ext uri="{FF2B5EF4-FFF2-40B4-BE49-F238E27FC236}">
                  <a16:creationId xmlns:a16="http://schemas.microsoft.com/office/drawing/2014/main" id="{BC2D80F1-5DC4-4396-B0E1-C774E82EC7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68" name="Freeform 5">
              <a:extLst>
                <a:ext uri="{FF2B5EF4-FFF2-40B4-BE49-F238E27FC236}">
                  <a16:creationId xmlns:a16="http://schemas.microsoft.com/office/drawing/2014/main" id="{48171057-920A-4188-A18E-97D710A35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69" name="Freeform 5">
              <a:extLst>
                <a:ext uri="{FF2B5EF4-FFF2-40B4-BE49-F238E27FC236}">
                  <a16:creationId xmlns:a16="http://schemas.microsoft.com/office/drawing/2014/main" id="{1C871B74-1D69-47F0-A28D-8F3454779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tr-TR"/>
            </a:p>
          </p:txBody>
        </p:sp>
        <p:sp>
          <p:nvSpPr>
            <p:cNvPr id="70" name="Freeform 5">
              <a:extLst>
                <a:ext uri="{FF2B5EF4-FFF2-40B4-BE49-F238E27FC236}">
                  <a16:creationId xmlns:a16="http://schemas.microsoft.com/office/drawing/2014/main" id="{63001BDC-368C-49CC-9F3F-EAF38A0A49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72" name="Rectangle 71">
            <a:extLst>
              <a:ext uri="{FF2B5EF4-FFF2-40B4-BE49-F238E27FC236}">
                <a16:creationId xmlns:a16="http://schemas.microsoft.com/office/drawing/2014/main" id="{6288FC2F-B192-42B2-90BE-517E1039B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grpSp>
        <p:nvGrpSpPr>
          <p:cNvPr id="74" name="Group 73">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75" name="Rectangle 74">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76" name="Oval 75">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77" name="Oval 76">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78" name="Rectangle 77">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79"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tr-TR"/>
            </a:p>
          </p:txBody>
        </p:sp>
        <p:sp>
          <p:nvSpPr>
            <p:cNvPr id="80"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tr-TR"/>
            </a:p>
          </p:txBody>
        </p:sp>
        <p:sp>
          <p:nvSpPr>
            <p:cNvPr id="81"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tr-TR"/>
            </a:p>
          </p:txBody>
        </p:sp>
      </p:grpSp>
      <p:sp>
        <p:nvSpPr>
          <p:cNvPr id="48" name="Başlık 3">
            <a:extLst>
              <a:ext uri="{FF2B5EF4-FFF2-40B4-BE49-F238E27FC236}">
                <a16:creationId xmlns:a16="http://schemas.microsoft.com/office/drawing/2014/main" id="{A9E367B3-BB24-425D-98D7-1A3911B0466C}"/>
              </a:ext>
            </a:extLst>
          </p:cNvPr>
          <p:cNvSpPr>
            <a:spLocks noGrp="1"/>
          </p:cNvSpPr>
          <p:nvPr>
            <p:ph type="title"/>
          </p:nvPr>
        </p:nvSpPr>
        <p:spPr>
          <a:xfrm>
            <a:off x="1154955" y="973667"/>
            <a:ext cx="2942210" cy="4833745"/>
          </a:xfrm>
        </p:spPr>
        <p:txBody>
          <a:bodyPr vert="horz" lIns="91440" tIns="45720" rIns="91440" bIns="45720" rtlCol="0" anchor="ctr">
            <a:normAutofit/>
          </a:bodyPr>
          <a:lstStyle/>
          <a:p>
            <a:r>
              <a:rPr lang="en-US">
                <a:solidFill>
                  <a:srgbClr val="EBEBEB"/>
                </a:solidFill>
              </a:rPr>
              <a:t>CV ÇEŞİTLERİ</a:t>
            </a:r>
          </a:p>
        </p:txBody>
      </p:sp>
      <p:sp>
        <p:nvSpPr>
          <p:cNvPr id="83" name="Rectangle 82">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3" name="Alt Bilgi Yer Tutucusu 2">
            <a:extLst>
              <a:ext uri="{FF2B5EF4-FFF2-40B4-BE49-F238E27FC236}">
                <a16:creationId xmlns:a16="http://schemas.microsoft.com/office/drawing/2014/main" id="{A4F22FAB-8DB9-4802-B373-29DCF723E653}"/>
              </a:ext>
            </a:extLst>
          </p:cNvPr>
          <p:cNvSpPr>
            <a:spLocks noGrp="1"/>
          </p:cNvSpPr>
          <p:nvPr>
            <p:ph type="ftr" sz="quarter" idx="11"/>
          </p:nvPr>
        </p:nvSpPr>
        <p:spPr>
          <a:xfrm>
            <a:off x="561110" y="6391838"/>
            <a:ext cx="3859795" cy="304801"/>
          </a:xfrm>
        </p:spPr>
        <p:txBody>
          <a:bodyPr vert="horz" lIns="91440" tIns="45720" rIns="91440" bIns="45720" rtlCol="0" anchor="ctr">
            <a:normAutofit/>
          </a:bodyPr>
          <a:lstStyle/>
          <a:p>
            <a:pPr>
              <a:spcAft>
                <a:spcPts val="600"/>
              </a:spcAft>
            </a:pPr>
            <a:r>
              <a:rPr lang="en-US" b="1" i="0" kern="1200" dirty="0">
                <a:solidFill>
                  <a:schemeClr val="accent1"/>
                </a:solidFill>
                <a:latin typeface="+mn-lt"/>
                <a:ea typeface="+mn-ea"/>
                <a:cs typeface="+mn-cs"/>
              </a:rPr>
              <a:t>12.Hafta</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56" name="TextBox 5">
            <a:extLst>
              <a:ext uri="{FF2B5EF4-FFF2-40B4-BE49-F238E27FC236}">
                <a16:creationId xmlns:a16="http://schemas.microsoft.com/office/drawing/2014/main" id="{216C693E-6BE7-4B1C-8FBE-915D0A8AD580}"/>
              </a:ext>
            </a:extLst>
          </p:cNvPr>
          <p:cNvGraphicFramePr/>
          <p:nvPr>
            <p:extLst>
              <p:ext uri="{D42A27DB-BD31-4B8C-83A1-F6EECF244321}">
                <p14:modId xmlns:p14="http://schemas.microsoft.com/office/powerpoint/2010/main" val="2609640243"/>
              </p:ext>
            </p:extLst>
          </p:nvPr>
        </p:nvGraphicFramePr>
        <p:xfrm>
          <a:off x="5142960" y="120914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6944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FB9D5F17-6A67-44FC-9696-78D3E76EE5FA}"/>
              </a:ext>
            </a:extLst>
          </p:cNvPr>
          <p:cNvSpPr txBox="1"/>
          <p:nvPr/>
        </p:nvSpPr>
        <p:spPr>
          <a:xfrm>
            <a:off x="3966084" y="2824483"/>
            <a:ext cx="4564631" cy="2677656"/>
          </a:xfrm>
          <a:prstGeom prst="rect">
            <a:avLst/>
          </a:prstGeom>
          <a:noFill/>
        </p:spPr>
        <p:txBody>
          <a:bodyPr wrap="square" rtlCol="0">
            <a:spAutoFit/>
          </a:bodyPr>
          <a:lstStyle/>
          <a:p>
            <a:pPr marL="514350" indent="-514350">
              <a:buFont typeface="+mj-lt"/>
              <a:buAutoNum type="arabicPeriod"/>
            </a:pPr>
            <a:r>
              <a:rPr lang="tr-TR" sz="2800" dirty="0">
                <a:solidFill>
                  <a:schemeClr val="tx2">
                    <a:lumMod val="75000"/>
                  </a:schemeClr>
                </a:solidFill>
                <a:latin typeface="+mj-lt"/>
                <a:ea typeface="+mj-ea"/>
                <a:cs typeface="+mj-cs"/>
              </a:rPr>
              <a:t>Kişisel Bilgiler</a:t>
            </a:r>
          </a:p>
          <a:p>
            <a:pPr marL="514350" indent="-514350">
              <a:buFont typeface="+mj-lt"/>
              <a:buAutoNum type="arabicPeriod"/>
            </a:pPr>
            <a:r>
              <a:rPr lang="tr-TR" sz="2800" dirty="0">
                <a:solidFill>
                  <a:schemeClr val="tx2">
                    <a:lumMod val="75000"/>
                  </a:schemeClr>
                </a:solidFill>
                <a:latin typeface="+mj-lt"/>
                <a:ea typeface="+mj-ea"/>
                <a:cs typeface="+mj-cs"/>
              </a:rPr>
              <a:t>İletişim Bilgileri</a:t>
            </a:r>
          </a:p>
          <a:p>
            <a:pPr marL="514350" indent="-514350">
              <a:buFont typeface="+mj-lt"/>
              <a:buAutoNum type="arabicPeriod"/>
            </a:pPr>
            <a:r>
              <a:rPr lang="tr-TR" sz="2800" dirty="0">
                <a:solidFill>
                  <a:schemeClr val="tx2">
                    <a:lumMod val="75000"/>
                  </a:schemeClr>
                </a:solidFill>
                <a:latin typeface="+mj-lt"/>
                <a:ea typeface="+mj-ea"/>
                <a:cs typeface="+mj-cs"/>
              </a:rPr>
              <a:t>Eğitim Bilgileri</a:t>
            </a:r>
          </a:p>
          <a:p>
            <a:pPr marL="514350" indent="-514350">
              <a:buFont typeface="+mj-lt"/>
              <a:buAutoNum type="arabicPeriod"/>
            </a:pPr>
            <a:r>
              <a:rPr lang="tr-TR" sz="2800" dirty="0">
                <a:solidFill>
                  <a:schemeClr val="tx2">
                    <a:lumMod val="75000"/>
                  </a:schemeClr>
                </a:solidFill>
                <a:latin typeface="+mj-lt"/>
                <a:ea typeface="+mj-ea"/>
                <a:cs typeface="+mj-cs"/>
              </a:rPr>
              <a:t>İş Deneyimleri</a:t>
            </a:r>
          </a:p>
          <a:p>
            <a:pPr marL="514350" indent="-514350">
              <a:buFont typeface="+mj-lt"/>
              <a:buAutoNum type="arabicPeriod"/>
            </a:pPr>
            <a:r>
              <a:rPr lang="tr-TR" sz="2800" dirty="0">
                <a:solidFill>
                  <a:schemeClr val="tx2">
                    <a:lumMod val="75000"/>
                  </a:schemeClr>
                </a:solidFill>
                <a:latin typeface="+mj-lt"/>
                <a:ea typeface="+mj-ea"/>
                <a:cs typeface="+mj-cs"/>
              </a:rPr>
              <a:t>Staj Deneyimleri</a:t>
            </a:r>
          </a:p>
          <a:p>
            <a:pPr marL="514350" indent="-514350">
              <a:buFont typeface="+mj-lt"/>
              <a:buAutoNum type="arabicPeriod"/>
            </a:pPr>
            <a:r>
              <a:rPr lang="tr-TR" sz="2800" dirty="0">
                <a:solidFill>
                  <a:schemeClr val="tx2">
                    <a:lumMod val="75000"/>
                  </a:schemeClr>
                </a:solidFill>
                <a:latin typeface="+mj-lt"/>
                <a:ea typeface="+mj-ea"/>
                <a:cs typeface="+mj-cs"/>
              </a:rPr>
              <a:t>Yabancı Dil Bilgisi</a:t>
            </a:r>
          </a:p>
        </p:txBody>
      </p:sp>
      <p:sp>
        <p:nvSpPr>
          <p:cNvPr id="2" name="AutoShape 2" descr="Almanya İş Arama Vizesi - Almanya&amp;#39;da Çalışmak - Almanya Göç Ajansı">
            <a:extLst>
              <a:ext uri="{FF2B5EF4-FFF2-40B4-BE49-F238E27FC236}">
                <a16:creationId xmlns:a16="http://schemas.microsoft.com/office/drawing/2014/main" id="{E8072E2B-9EAE-4760-82E1-17A90727464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Alt Bilgi Yer Tutucusu 2">
            <a:extLst>
              <a:ext uri="{FF2B5EF4-FFF2-40B4-BE49-F238E27FC236}">
                <a16:creationId xmlns:a16="http://schemas.microsoft.com/office/drawing/2014/main" id="{27BD0B8F-79FD-434A-8379-18B9B4C1C54E}"/>
              </a:ext>
            </a:extLst>
          </p:cNvPr>
          <p:cNvSpPr>
            <a:spLocks noGrp="1"/>
          </p:cNvSpPr>
          <p:nvPr>
            <p:ph type="ftr" sz="quarter" idx="11"/>
          </p:nvPr>
        </p:nvSpPr>
        <p:spPr/>
        <p:txBody>
          <a:bodyPr/>
          <a:lstStyle/>
          <a:p>
            <a:r>
              <a:rPr lang="en-US"/>
              <a:t>12.Hafta</a:t>
            </a:r>
            <a:endParaRPr lang="en-US" dirty="0"/>
          </a:p>
        </p:txBody>
      </p:sp>
      <p:sp>
        <p:nvSpPr>
          <p:cNvPr id="11" name="Başlık 3">
            <a:extLst>
              <a:ext uri="{FF2B5EF4-FFF2-40B4-BE49-F238E27FC236}">
                <a16:creationId xmlns:a16="http://schemas.microsoft.com/office/drawing/2014/main" id="{BB9CF9E6-E685-4DE5-8DCF-24A054045627}"/>
              </a:ext>
            </a:extLst>
          </p:cNvPr>
          <p:cNvSpPr>
            <a:spLocks noGrp="1"/>
          </p:cNvSpPr>
          <p:nvPr>
            <p:ph type="title"/>
          </p:nvPr>
        </p:nvSpPr>
        <p:spPr>
          <a:xfrm>
            <a:off x="1710249" y="1227821"/>
            <a:ext cx="8761413" cy="706964"/>
          </a:xfrm>
        </p:spPr>
        <p:txBody>
          <a:bodyPr/>
          <a:lstStyle/>
          <a:p>
            <a:r>
              <a:rPr lang="tr-TR" b="1" dirty="0"/>
              <a:t>CV’DE YER ALMASI GEREKEN BİLGİLER</a:t>
            </a:r>
            <a:br>
              <a:rPr lang="tr-TR" sz="3600" b="1" dirty="0">
                <a:solidFill>
                  <a:schemeClr val="tx2">
                    <a:lumMod val="75000"/>
                  </a:schemeClr>
                </a:solidFill>
                <a:latin typeface="+mj-lt"/>
                <a:ea typeface="+mj-ea"/>
                <a:cs typeface="+mj-cs"/>
              </a:rPr>
            </a:br>
            <a:endParaRPr lang="tr-TR" dirty="0"/>
          </a:p>
        </p:txBody>
      </p:sp>
    </p:spTree>
    <p:extLst>
      <p:ext uri="{BB962C8B-B14F-4D97-AF65-F5344CB8AC3E}">
        <p14:creationId xmlns:p14="http://schemas.microsoft.com/office/powerpoint/2010/main" val="35200056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1_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34798BC379BC8B49AAEAD49B96005790" ma:contentTypeVersion="8" ma:contentTypeDescription="Yeni belge oluşturun." ma:contentTypeScope="" ma:versionID="84f6825086467102826b232dba8c1971">
  <xsd:schema xmlns:xsd="http://www.w3.org/2001/XMLSchema" xmlns:xs="http://www.w3.org/2001/XMLSchema" xmlns:p="http://schemas.microsoft.com/office/2006/metadata/properties" xmlns:ns2="694631e5-f3ff-4f68-a401-094fad4a9059" targetNamespace="http://schemas.microsoft.com/office/2006/metadata/properties" ma:root="true" ma:fieldsID="e54f8f698bf7cbcf36e2e2ba62dce557" ns2:_="">
    <xsd:import namespace="694631e5-f3ff-4f68-a401-094fad4a905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4631e5-f3ff-4f68-a401-094fad4a90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2B349A1-41C4-44D6-825B-78A8963C1594}"/>
</file>

<file path=customXml/itemProps2.xml><?xml version="1.0" encoding="utf-8"?>
<ds:datastoreItem xmlns:ds="http://schemas.openxmlformats.org/officeDocument/2006/customXml" ds:itemID="{409111A5-981F-4C35-B277-0900CB0C8933}"/>
</file>

<file path=customXml/itemProps3.xml><?xml version="1.0" encoding="utf-8"?>
<ds:datastoreItem xmlns:ds="http://schemas.openxmlformats.org/officeDocument/2006/customXml" ds:itemID="{5BA92079-4B2D-45D2-9847-71D863BCA4D7}"/>
</file>

<file path=docProps/app.xml><?xml version="1.0" encoding="utf-8"?>
<Properties xmlns="http://schemas.openxmlformats.org/officeDocument/2006/extended-properties" xmlns:vt="http://schemas.openxmlformats.org/officeDocument/2006/docPropsVTypes">
  <Template>Ion Boardroom</Template>
  <TotalTime>793</TotalTime>
  <Words>1221</Words>
  <Application>Microsoft Office PowerPoint</Application>
  <PresentationFormat>Geniş ekran</PresentationFormat>
  <Paragraphs>205</Paragraphs>
  <Slides>34</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34</vt:i4>
      </vt:variant>
    </vt:vector>
  </HeadingPairs>
  <TitlesOfParts>
    <vt:vector size="42" baseType="lpstr">
      <vt:lpstr>Arial</vt:lpstr>
      <vt:lpstr>Calibri</vt:lpstr>
      <vt:lpstr>Century Gothic</vt:lpstr>
      <vt:lpstr>Times New Roman</vt:lpstr>
      <vt:lpstr>Wingdings</vt:lpstr>
      <vt:lpstr>Wingdings 3</vt:lpstr>
      <vt:lpstr>İyon Toplantı Odası</vt:lpstr>
      <vt:lpstr>1_İyon Toplantı Odası</vt:lpstr>
      <vt:lpstr>ÖZ GEÇMİŞ VE  ÖN YAZI HAZIRLAMA </vt:lpstr>
      <vt:lpstr>CV NEDİR?</vt:lpstr>
      <vt:lpstr>CV NEDİR NE DEĞİLDİR? </vt:lpstr>
      <vt:lpstr>CV NEDİR NE DEĞİLDİR? </vt:lpstr>
      <vt:lpstr>CV’NİN AMACI NE OLMALIDIR? İş verenin aklındaki 2 soru işareti giderilmelidir. </vt:lpstr>
      <vt:lpstr>Etkili bir CV hazırlamak için aşağıdaki soruları cevaplayabilmek önemlidir: </vt:lpstr>
      <vt:lpstr>CV’NİZ ÖN ELEMEYİ GEÇMELİ</vt:lpstr>
      <vt:lpstr>CV ÇEŞİTLERİ</vt:lpstr>
      <vt:lpstr>CV’DE YER ALMASI GEREKEN BİLGİLER </vt:lpstr>
      <vt:lpstr>CV’DE YER ALMASI GEREKEN BİLGİLER </vt:lpstr>
      <vt:lpstr>1. KİŞİSEL BİLGİLER </vt:lpstr>
      <vt:lpstr>2. İLETİŞİM BİLGİLERİ </vt:lpstr>
      <vt:lpstr>3. EĞİTİM BİLGİLERİ </vt:lpstr>
      <vt:lpstr>4. İŞ DENEYİMLERİ </vt:lpstr>
      <vt:lpstr>5. STAJ DENEYİMLERİ </vt:lpstr>
      <vt:lpstr>6. YABANCI DİL BİLGİSİ</vt:lpstr>
      <vt:lpstr>7. BİLGİSAYAR BİLGİSİ</vt:lpstr>
      <vt:lpstr>8. KURS VE SERTİFİKALAR</vt:lpstr>
      <vt:lpstr>9. ÖDÜLLER</vt:lpstr>
      <vt:lpstr>10. SOSYAL AKTİVİTELER</vt:lpstr>
      <vt:lpstr>11. İLGİ ALANLARI</vt:lpstr>
      <vt:lpstr>12. REFERANSLAR</vt:lpstr>
      <vt:lpstr>ETKİLİ CV YAZIMI İÇİN PÜF NOKTALAR</vt:lpstr>
      <vt:lpstr>ETKİLİ CV YAZIMI İÇİN PÜF NOKTALAR</vt:lpstr>
      <vt:lpstr>ETKİLİ CV YAZIMI İÇİN PÜF NOKTALAR</vt:lpstr>
      <vt:lpstr>ETKİLİ CV YAZIMI İÇİN PÜF NOKTALAR</vt:lpstr>
      <vt:lpstr>ÖN YAZI</vt:lpstr>
      <vt:lpstr>ÖN YAZI YAZMANIN PÜF NOKTALARI</vt:lpstr>
      <vt:lpstr>ÖN YAZI YAZMANIN PÜF NOKTALARI</vt:lpstr>
      <vt:lpstr>ÖN YAZI ÖRNEĞİ</vt:lpstr>
      <vt:lpstr>ÖN YAZI ÖRNEĞİ (DEVAM)</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KAİRYER YÖNETİMİNE GİRİŞ</dc:title>
  <dc:creator>Aslı Erdoğdu</dc:creator>
  <cp:lastModifiedBy>Aslı ERDOĞDU</cp:lastModifiedBy>
  <cp:revision>37</cp:revision>
  <dcterms:created xsi:type="dcterms:W3CDTF">2020-06-02T07:53:25Z</dcterms:created>
  <dcterms:modified xsi:type="dcterms:W3CDTF">2025-05-21T08:09:18Z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0x01010034798BC379BC8B49AAEAD49B96005790</vt:lpwstr>
  </property>
</Properties>
</file>